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33" r:id="rId3"/>
    <p:sldId id="328" r:id="rId4"/>
    <p:sldId id="319" r:id="rId5"/>
    <p:sldId id="331" r:id="rId6"/>
    <p:sldId id="329" r:id="rId7"/>
    <p:sldId id="320" r:id="rId8"/>
    <p:sldId id="317" r:id="rId9"/>
    <p:sldId id="334" r:id="rId10"/>
    <p:sldId id="287" r:id="rId11"/>
    <p:sldId id="322" r:id="rId12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B04"/>
    <a:srgbClr val="156DB6"/>
    <a:srgbClr val="B7D6EB"/>
    <a:srgbClr val="009139"/>
    <a:srgbClr val="34B170"/>
    <a:srgbClr val="A1DBBC"/>
    <a:srgbClr val="0061AF"/>
    <a:srgbClr val="1167AA"/>
    <a:srgbClr val="0B68AF"/>
    <a:srgbClr val="EF4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85996" autoAdjust="0"/>
  </p:normalViewPr>
  <p:slideViewPr>
    <p:cSldViewPr>
      <p:cViewPr varScale="1">
        <p:scale>
          <a:sx n="37" d="100"/>
          <a:sy n="37" d="100"/>
        </p:scale>
        <p:origin x="84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602E-664E-4252-89B0-1BAF3796E4F4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FC12A-BD7C-4270-98E1-133B8AF159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8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18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48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36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815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31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42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15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427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FC12A-BD7C-4270-98E1-133B8AF1591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2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png"/><Relationship Id="rId21" Type="http://schemas.openxmlformats.org/officeDocument/2006/relationships/image" Target="../media/image23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63" Type="http://schemas.openxmlformats.org/officeDocument/2006/relationships/image" Target="../media/image65.png"/><Relationship Id="rId68" Type="http://schemas.openxmlformats.org/officeDocument/2006/relationships/image" Target="../media/image70.png"/><Relationship Id="rId84" Type="http://schemas.openxmlformats.org/officeDocument/2006/relationships/image" Target="../media/image86.png"/><Relationship Id="rId89" Type="http://schemas.openxmlformats.org/officeDocument/2006/relationships/image" Target="../media/image91.png"/><Relationship Id="rId16" Type="http://schemas.openxmlformats.org/officeDocument/2006/relationships/image" Target="../media/image18.png"/><Relationship Id="rId11" Type="http://schemas.openxmlformats.org/officeDocument/2006/relationships/image" Target="../media/image13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53" Type="http://schemas.openxmlformats.org/officeDocument/2006/relationships/image" Target="../media/image55.png"/><Relationship Id="rId58" Type="http://schemas.openxmlformats.org/officeDocument/2006/relationships/image" Target="../media/image60.png"/><Relationship Id="rId74" Type="http://schemas.openxmlformats.org/officeDocument/2006/relationships/image" Target="../media/image76.png"/><Relationship Id="rId79" Type="http://schemas.openxmlformats.org/officeDocument/2006/relationships/image" Target="../media/image81.png"/><Relationship Id="rId102" Type="http://schemas.openxmlformats.org/officeDocument/2006/relationships/image" Target="../media/image104.png"/><Relationship Id="rId5" Type="http://schemas.openxmlformats.org/officeDocument/2006/relationships/image" Target="../media/image7.png"/><Relationship Id="rId90" Type="http://schemas.openxmlformats.org/officeDocument/2006/relationships/image" Target="../media/image92.png"/><Relationship Id="rId95" Type="http://schemas.openxmlformats.org/officeDocument/2006/relationships/image" Target="../media/image97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43" Type="http://schemas.openxmlformats.org/officeDocument/2006/relationships/image" Target="../media/image45.png"/><Relationship Id="rId48" Type="http://schemas.openxmlformats.org/officeDocument/2006/relationships/image" Target="../media/image50.png"/><Relationship Id="rId64" Type="http://schemas.openxmlformats.org/officeDocument/2006/relationships/image" Target="../media/image66.png"/><Relationship Id="rId69" Type="http://schemas.openxmlformats.org/officeDocument/2006/relationships/image" Target="../media/image71.png"/><Relationship Id="rId80" Type="http://schemas.openxmlformats.org/officeDocument/2006/relationships/image" Target="../media/image82.png"/><Relationship Id="rId85" Type="http://schemas.openxmlformats.org/officeDocument/2006/relationships/image" Target="../media/image87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59" Type="http://schemas.openxmlformats.org/officeDocument/2006/relationships/image" Target="../media/image61.png"/><Relationship Id="rId67" Type="http://schemas.openxmlformats.org/officeDocument/2006/relationships/image" Target="../media/image69.png"/><Relationship Id="rId20" Type="http://schemas.openxmlformats.org/officeDocument/2006/relationships/image" Target="../media/image22.png"/><Relationship Id="rId41" Type="http://schemas.openxmlformats.org/officeDocument/2006/relationships/image" Target="../media/image43.png"/><Relationship Id="rId54" Type="http://schemas.openxmlformats.org/officeDocument/2006/relationships/image" Target="../media/image56.png"/><Relationship Id="rId62" Type="http://schemas.openxmlformats.org/officeDocument/2006/relationships/image" Target="../media/image64.png"/><Relationship Id="rId70" Type="http://schemas.openxmlformats.org/officeDocument/2006/relationships/image" Target="../media/image72.png"/><Relationship Id="rId75" Type="http://schemas.openxmlformats.org/officeDocument/2006/relationships/image" Target="../media/image77.png"/><Relationship Id="rId83" Type="http://schemas.openxmlformats.org/officeDocument/2006/relationships/image" Target="../media/image85.png"/><Relationship Id="rId88" Type="http://schemas.openxmlformats.org/officeDocument/2006/relationships/image" Target="../media/image90.png"/><Relationship Id="rId91" Type="http://schemas.openxmlformats.org/officeDocument/2006/relationships/image" Target="../media/image93.png"/><Relationship Id="rId96" Type="http://schemas.openxmlformats.org/officeDocument/2006/relationships/image" Target="../media/image9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57" Type="http://schemas.openxmlformats.org/officeDocument/2006/relationships/image" Target="../media/image59.png"/><Relationship Id="rId10" Type="http://schemas.openxmlformats.org/officeDocument/2006/relationships/image" Target="../media/image12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60" Type="http://schemas.openxmlformats.org/officeDocument/2006/relationships/image" Target="../media/image62.png"/><Relationship Id="rId65" Type="http://schemas.openxmlformats.org/officeDocument/2006/relationships/image" Target="../media/image67.png"/><Relationship Id="rId73" Type="http://schemas.openxmlformats.org/officeDocument/2006/relationships/image" Target="../media/image75.png"/><Relationship Id="rId78" Type="http://schemas.openxmlformats.org/officeDocument/2006/relationships/image" Target="../media/image80.png"/><Relationship Id="rId81" Type="http://schemas.openxmlformats.org/officeDocument/2006/relationships/image" Target="../media/image83.png"/><Relationship Id="rId86" Type="http://schemas.openxmlformats.org/officeDocument/2006/relationships/image" Target="../media/image88.png"/><Relationship Id="rId94" Type="http://schemas.openxmlformats.org/officeDocument/2006/relationships/image" Target="../media/image96.png"/><Relationship Id="rId99" Type="http://schemas.openxmlformats.org/officeDocument/2006/relationships/image" Target="../media/image101.png"/><Relationship Id="rId101" Type="http://schemas.openxmlformats.org/officeDocument/2006/relationships/image" Target="../media/image10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9" Type="http://schemas.openxmlformats.org/officeDocument/2006/relationships/image" Target="../media/image41.png"/><Relationship Id="rId34" Type="http://schemas.openxmlformats.org/officeDocument/2006/relationships/image" Target="../media/image36.png"/><Relationship Id="rId50" Type="http://schemas.openxmlformats.org/officeDocument/2006/relationships/image" Target="../media/image52.png"/><Relationship Id="rId55" Type="http://schemas.openxmlformats.org/officeDocument/2006/relationships/image" Target="../media/image57.png"/><Relationship Id="rId76" Type="http://schemas.openxmlformats.org/officeDocument/2006/relationships/image" Target="../media/image78.png"/><Relationship Id="rId97" Type="http://schemas.openxmlformats.org/officeDocument/2006/relationships/image" Target="../media/image99.png"/><Relationship Id="rId7" Type="http://schemas.openxmlformats.org/officeDocument/2006/relationships/image" Target="../media/image9.png"/><Relationship Id="rId71" Type="http://schemas.openxmlformats.org/officeDocument/2006/relationships/image" Target="../media/image73.png"/><Relationship Id="rId92" Type="http://schemas.openxmlformats.org/officeDocument/2006/relationships/image" Target="../media/image94.png"/><Relationship Id="rId2" Type="http://schemas.openxmlformats.org/officeDocument/2006/relationships/image" Target="../media/image4.png"/><Relationship Id="rId29" Type="http://schemas.openxmlformats.org/officeDocument/2006/relationships/image" Target="../media/image31.png"/><Relationship Id="rId24" Type="http://schemas.openxmlformats.org/officeDocument/2006/relationships/image" Target="../media/image26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66" Type="http://schemas.openxmlformats.org/officeDocument/2006/relationships/image" Target="../media/image68.png"/><Relationship Id="rId87" Type="http://schemas.openxmlformats.org/officeDocument/2006/relationships/image" Target="../media/image89.png"/><Relationship Id="rId61" Type="http://schemas.openxmlformats.org/officeDocument/2006/relationships/image" Target="../media/image63.png"/><Relationship Id="rId82" Type="http://schemas.openxmlformats.org/officeDocument/2006/relationships/image" Target="../media/image84.png"/><Relationship Id="rId19" Type="http://schemas.openxmlformats.org/officeDocument/2006/relationships/image" Target="../media/image21.png"/><Relationship Id="rId14" Type="http://schemas.openxmlformats.org/officeDocument/2006/relationships/image" Target="../media/image16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56" Type="http://schemas.openxmlformats.org/officeDocument/2006/relationships/image" Target="../media/image58.png"/><Relationship Id="rId77" Type="http://schemas.openxmlformats.org/officeDocument/2006/relationships/image" Target="../media/image79.png"/><Relationship Id="rId100" Type="http://schemas.openxmlformats.org/officeDocument/2006/relationships/image" Target="../media/image102.png"/><Relationship Id="rId8" Type="http://schemas.openxmlformats.org/officeDocument/2006/relationships/image" Target="../media/image10.png"/><Relationship Id="rId51" Type="http://schemas.openxmlformats.org/officeDocument/2006/relationships/image" Target="../media/image53.png"/><Relationship Id="rId72" Type="http://schemas.openxmlformats.org/officeDocument/2006/relationships/image" Target="../media/image74.png"/><Relationship Id="rId93" Type="http://schemas.openxmlformats.org/officeDocument/2006/relationships/image" Target="../media/image95.png"/><Relationship Id="rId98" Type="http://schemas.openxmlformats.org/officeDocument/2006/relationships/image" Target="../media/image100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990224" y="4104587"/>
            <a:ext cx="2404638" cy="4921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4990224" y="7298207"/>
            <a:ext cx="2132395" cy="4921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990224" y="5580981"/>
            <a:ext cx="2090512" cy="4921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01922" y="3793040"/>
            <a:ext cx="7279005" cy="5892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1A1A1A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478221" y="9639046"/>
            <a:ext cx="448059" cy="13612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4344274" y="8501762"/>
            <a:ext cx="387632" cy="28067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961932" y="6813174"/>
            <a:ext cx="1688650" cy="1188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684404" y="7502389"/>
            <a:ext cx="551396" cy="14818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770600" y="7123290"/>
            <a:ext cx="3118805" cy="18609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92007" y="6502996"/>
            <a:ext cx="2395089" cy="208495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05863" y="7933151"/>
            <a:ext cx="1481839" cy="8442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05863" y="6502996"/>
            <a:ext cx="1481839" cy="20849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87703" y="7657473"/>
            <a:ext cx="1878215" cy="21021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084344" y="9225467"/>
            <a:ext cx="1981573" cy="124065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084344" y="8587947"/>
            <a:ext cx="1981573" cy="117171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503052" y="10965843"/>
            <a:ext cx="998880" cy="3427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7933151"/>
            <a:ext cx="740323" cy="337540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6937494" y="8674081"/>
            <a:ext cx="2309039" cy="51694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929260" y="8587947"/>
            <a:ext cx="258442" cy="63751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1429537" y="8587947"/>
            <a:ext cx="758165" cy="53414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14731906" y="8071011"/>
            <a:ext cx="1516288" cy="43075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6329398" y="11000261"/>
            <a:ext cx="285520" cy="30829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5289325" y="8002091"/>
            <a:ext cx="568600" cy="127509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6926281" y="8984229"/>
            <a:ext cx="982137" cy="68925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6512702" y="9191028"/>
            <a:ext cx="672042" cy="48245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5857926" y="8708520"/>
            <a:ext cx="1326818" cy="93052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16937494" y="8674081"/>
            <a:ext cx="1792092" cy="129233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16248195" y="8501762"/>
            <a:ext cx="878821" cy="146465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4731906" y="8501762"/>
            <a:ext cx="2395110" cy="146465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14562278" y="8501762"/>
            <a:ext cx="2564738" cy="2806794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740323" y="10466120"/>
            <a:ext cx="1499095" cy="49972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705863" y="7933151"/>
            <a:ext cx="723674" cy="2619124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705863" y="7933151"/>
            <a:ext cx="379056" cy="303269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6960730" y="7502389"/>
            <a:ext cx="809870" cy="310116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6650583" y="6813174"/>
            <a:ext cx="1120018" cy="99933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5857926" y="7812505"/>
            <a:ext cx="1326818" cy="137852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5341010" y="6813174"/>
            <a:ext cx="1619720" cy="1188916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5341010" y="7812505"/>
            <a:ext cx="1619720" cy="896014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15051583" y="9966418"/>
            <a:ext cx="2094595" cy="1342137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19780654" y="5951556"/>
            <a:ext cx="323445" cy="2188373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2670180" y="9759660"/>
            <a:ext cx="1395737" cy="1548895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2239418" y="9759660"/>
            <a:ext cx="1826499" cy="1068323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2670180" y="10827984"/>
            <a:ext cx="705821" cy="480571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740323" y="10827984"/>
            <a:ext cx="1991876" cy="480571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740323" y="10466120"/>
            <a:ext cx="1929857" cy="499723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12646945" y="7433470"/>
            <a:ext cx="2481285" cy="1068292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11923301" y="11051977"/>
            <a:ext cx="1072951" cy="256578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11635980" y="11051977"/>
            <a:ext cx="394857" cy="25657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7908418" y="8829123"/>
            <a:ext cx="327382" cy="15510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7684404" y="7657473"/>
            <a:ext cx="551396" cy="1326755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7184744" y="8829123"/>
            <a:ext cx="775358" cy="36190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6960730" y="7657473"/>
            <a:ext cx="999372" cy="1171650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6960730" y="7812505"/>
            <a:ext cx="999372" cy="1378523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4892992" y="6313472"/>
            <a:ext cx="1757590" cy="895951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19246533" y="8139930"/>
            <a:ext cx="637467" cy="844298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18729586" y="8760246"/>
            <a:ext cx="1068344" cy="430782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19797931" y="8139930"/>
            <a:ext cx="306168" cy="844298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19797931" y="8746759"/>
            <a:ext cx="306168" cy="533146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19884001" y="7677064"/>
            <a:ext cx="220098" cy="51787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8787219" y="9535667"/>
            <a:ext cx="3136082" cy="1772888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8787219" y="7123290"/>
            <a:ext cx="2188257" cy="2412376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8235801" y="7123290"/>
            <a:ext cx="2653605" cy="2412376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7979652" y="9535667"/>
            <a:ext cx="1585679" cy="1772888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7908418" y="8984229"/>
            <a:ext cx="878800" cy="551438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6926281" y="8984229"/>
            <a:ext cx="1860938" cy="689256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6478232" y="9535667"/>
            <a:ext cx="2308987" cy="1772888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6478221" y="9535667"/>
            <a:ext cx="2308997" cy="1464594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3187096" y="7554073"/>
            <a:ext cx="878821" cy="2205587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3876353" y="7554073"/>
            <a:ext cx="1464656" cy="1723109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3876353" y="7209424"/>
            <a:ext cx="1464656" cy="792666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3876353" y="7554073"/>
            <a:ext cx="1412972" cy="2205587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3876353" y="6313472"/>
            <a:ext cx="1085579" cy="1240600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6047470" y="9552861"/>
            <a:ext cx="465231" cy="1447400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5857926" y="8708520"/>
            <a:ext cx="654775" cy="930526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5289325" y="8708520"/>
            <a:ext cx="758144" cy="844340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3505599" y="9759660"/>
            <a:ext cx="1349362" cy="1548895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5139875" y="9552861"/>
            <a:ext cx="1338357" cy="1755695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5698475" y="11000261"/>
            <a:ext cx="779756" cy="308294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5031595" y="9277183"/>
            <a:ext cx="1015874" cy="2031372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4065918" y="9277183"/>
            <a:ext cx="1223418" cy="2031372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18729586" y="8984229"/>
            <a:ext cx="1374513" cy="1070155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19867353" y="11106594"/>
            <a:ext cx="236746" cy="201962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17127018" y="9191018"/>
            <a:ext cx="2977082" cy="1206654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17127018" y="9966418"/>
            <a:ext cx="2977082" cy="1342137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19797931" y="8984229"/>
            <a:ext cx="306168" cy="456740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1653520" y="9225467"/>
            <a:ext cx="585898" cy="1240653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1084919" y="9380562"/>
            <a:ext cx="1154498" cy="1171713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1653520" y="9122088"/>
            <a:ext cx="430824" cy="258473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1429537" y="8777429"/>
            <a:ext cx="499723" cy="603133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1084919" y="8777429"/>
            <a:ext cx="568600" cy="1774846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17006498" y="5951556"/>
            <a:ext cx="2877504" cy="2188373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17006498" y="6520188"/>
            <a:ext cx="2877504" cy="2240057"/>
          </a:xfrm>
          <a:prstGeom prst="rect">
            <a:avLst/>
          </a:prstGeom>
          <a:blipFill>
            <a:blip r:embed="rId8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16937494" y="6520188"/>
            <a:ext cx="2309039" cy="2240057"/>
          </a:xfrm>
          <a:prstGeom prst="rect">
            <a:avLst/>
          </a:prstGeom>
          <a:blipFill>
            <a:blip r:embed="rId9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16248195" y="6520188"/>
            <a:ext cx="758301" cy="2153892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15128230" y="6520188"/>
            <a:ext cx="1878267" cy="1981573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11837126" y="8501762"/>
            <a:ext cx="2894780" cy="2806794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11837126" y="7433470"/>
            <a:ext cx="2894780" cy="2171096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11837126" y="9604566"/>
            <a:ext cx="2082659" cy="1703990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10975477" y="7175007"/>
            <a:ext cx="1671467" cy="2429559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8787219" y="9535667"/>
            <a:ext cx="3136082" cy="1516309"/>
          </a:xfrm>
          <a:prstGeom prst="rect">
            <a:avLst/>
          </a:prstGeom>
          <a:blipFill>
            <a:blip r:embed="rId9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8787219" y="7175007"/>
            <a:ext cx="3049907" cy="2429559"/>
          </a:xfrm>
          <a:prstGeom prst="rect">
            <a:avLst/>
          </a:prstGeom>
          <a:blipFill>
            <a:blip r:embed="rId9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0" y="9180976"/>
            <a:ext cx="329550" cy="1370083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0" y="7933151"/>
            <a:ext cx="705863" cy="1395706"/>
          </a:xfrm>
          <a:prstGeom prst="rect">
            <a:avLst/>
          </a:prstGeom>
          <a:blipFill>
            <a:blip r:embed="rId10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0" y="7660384"/>
            <a:ext cx="705863" cy="533156"/>
          </a:xfrm>
          <a:prstGeom prst="rect">
            <a:avLst/>
          </a:prstGeom>
          <a:blipFill>
            <a:blip r:embed="rId10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0" y="6502996"/>
            <a:ext cx="792007" cy="1430155"/>
          </a:xfrm>
          <a:prstGeom prst="rect">
            <a:avLst/>
          </a:prstGeom>
          <a:blipFill>
            <a:blip r:embed="rId10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0" y="6903214"/>
            <a:ext cx="1499235" cy="1217930"/>
          </a:xfrm>
          <a:custGeom>
            <a:avLst/>
            <a:gdLst/>
            <a:ahLst/>
            <a:cxnLst/>
            <a:rect l="l" t="t" r="r" b="b"/>
            <a:pathLst>
              <a:path w="1499235" h="1217929">
                <a:moveTo>
                  <a:pt x="1498750" y="0"/>
                </a:moveTo>
                <a:lnTo>
                  <a:pt x="0" y="12177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0" y="6903214"/>
            <a:ext cx="1499235" cy="2837815"/>
          </a:xfrm>
          <a:custGeom>
            <a:avLst/>
            <a:gdLst/>
            <a:ahLst/>
            <a:cxnLst/>
            <a:rect l="l" t="t" r="r" b="b"/>
            <a:pathLst>
              <a:path w="1499235" h="2837815">
                <a:moveTo>
                  <a:pt x="0" y="2322970"/>
                </a:moveTo>
                <a:lnTo>
                  <a:pt x="1200068" y="2837285"/>
                </a:lnTo>
                <a:lnTo>
                  <a:pt x="149875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17775699" y="10039165"/>
            <a:ext cx="2328545" cy="1270000"/>
          </a:xfrm>
          <a:custGeom>
            <a:avLst/>
            <a:gdLst/>
            <a:ahLst/>
            <a:cxnLst/>
            <a:rect l="l" t="t" r="r" b="b"/>
            <a:pathLst>
              <a:path w="2328544" h="1270000">
                <a:moveTo>
                  <a:pt x="1384793" y="1269390"/>
                </a:moveTo>
                <a:lnTo>
                  <a:pt x="0" y="0"/>
                </a:lnTo>
                <a:lnTo>
                  <a:pt x="2328398" y="9055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13594486" y="9143187"/>
            <a:ext cx="1791970" cy="1344295"/>
          </a:xfrm>
          <a:custGeom>
            <a:avLst/>
            <a:gdLst/>
            <a:ahLst/>
            <a:cxnLst/>
            <a:rect l="l" t="t" r="r" b="b"/>
            <a:pathLst>
              <a:path w="1791969" h="1344295">
                <a:moveTo>
                  <a:pt x="1791955" y="0"/>
                </a:moveTo>
                <a:lnTo>
                  <a:pt x="0" y="1343990"/>
                </a:lnTo>
                <a:lnTo>
                  <a:pt x="1791955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17775657" y="7500594"/>
            <a:ext cx="2328545" cy="3444240"/>
          </a:xfrm>
          <a:custGeom>
            <a:avLst/>
            <a:gdLst/>
            <a:ahLst/>
            <a:cxnLst/>
            <a:rect l="l" t="t" r="r" b="b"/>
            <a:pathLst>
              <a:path w="2328544" h="3444240">
                <a:moveTo>
                  <a:pt x="2328442" y="3444105"/>
                </a:moveTo>
                <a:lnTo>
                  <a:pt x="0" y="2538571"/>
                </a:lnTo>
                <a:lnTo>
                  <a:pt x="1343948" y="0"/>
                </a:lnTo>
                <a:lnTo>
                  <a:pt x="2328442" y="262532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19119606" y="7500594"/>
            <a:ext cx="984885" cy="2625725"/>
          </a:xfrm>
          <a:custGeom>
            <a:avLst/>
            <a:gdLst/>
            <a:ahLst/>
            <a:cxnLst/>
            <a:rect l="l" t="t" r="r" b="b"/>
            <a:pathLst>
              <a:path w="984884" h="2625725">
                <a:moveTo>
                  <a:pt x="984494" y="2625325"/>
                </a:moveTo>
                <a:lnTo>
                  <a:pt x="0" y="0"/>
                </a:lnTo>
                <a:lnTo>
                  <a:pt x="984494" y="307653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18522336" y="5527392"/>
            <a:ext cx="1581785" cy="1973580"/>
          </a:xfrm>
          <a:custGeom>
            <a:avLst/>
            <a:gdLst/>
            <a:ahLst/>
            <a:cxnLst/>
            <a:rect l="l" t="t" r="r" b="b"/>
            <a:pathLst>
              <a:path w="1581784" h="1973579">
                <a:moveTo>
                  <a:pt x="597290" y="1973195"/>
                </a:moveTo>
                <a:lnTo>
                  <a:pt x="0" y="778551"/>
                </a:lnTo>
                <a:lnTo>
                  <a:pt x="158176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19119626" y="6121590"/>
            <a:ext cx="984885" cy="1379220"/>
          </a:xfrm>
          <a:custGeom>
            <a:avLst/>
            <a:gdLst/>
            <a:ahLst/>
            <a:cxnLst/>
            <a:rect l="l" t="t" r="r" b="b"/>
            <a:pathLst>
              <a:path w="984884" h="1379220">
                <a:moveTo>
                  <a:pt x="984472" y="0"/>
                </a:moveTo>
                <a:lnTo>
                  <a:pt x="0" y="137899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1200057" y="9740499"/>
            <a:ext cx="1045844" cy="1568450"/>
          </a:xfrm>
          <a:custGeom>
            <a:avLst/>
            <a:gdLst/>
            <a:ahLst/>
            <a:cxnLst/>
            <a:rect l="l" t="t" r="r" b="b"/>
            <a:pathLst>
              <a:path w="1045844" h="1568450">
                <a:moveTo>
                  <a:pt x="204533" y="1568056"/>
                </a:moveTo>
                <a:lnTo>
                  <a:pt x="0" y="0"/>
                </a:lnTo>
                <a:lnTo>
                  <a:pt x="1045350" y="448017"/>
                </a:lnTo>
                <a:lnTo>
                  <a:pt x="821326" y="156805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0" y="6903214"/>
            <a:ext cx="1499235" cy="1217930"/>
          </a:xfrm>
          <a:custGeom>
            <a:avLst/>
            <a:gdLst/>
            <a:ahLst/>
            <a:cxnLst/>
            <a:rect l="l" t="t" r="r" b="b"/>
            <a:pathLst>
              <a:path w="1499235" h="1217929">
                <a:moveTo>
                  <a:pt x="1498750" y="0"/>
                </a:moveTo>
                <a:lnTo>
                  <a:pt x="0" y="12177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0" y="2751462"/>
            <a:ext cx="1499235" cy="4152265"/>
          </a:xfrm>
          <a:custGeom>
            <a:avLst/>
            <a:gdLst/>
            <a:ahLst/>
            <a:cxnLst/>
            <a:rect l="l" t="t" r="r" b="b"/>
            <a:pathLst>
              <a:path w="1499235" h="4152265">
                <a:moveTo>
                  <a:pt x="0" y="0"/>
                </a:moveTo>
                <a:lnTo>
                  <a:pt x="1498750" y="415175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3713886" y="3269355"/>
            <a:ext cx="2265045" cy="6770370"/>
          </a:xfrm>
          <a:custGeom>
            <a:avLst/>
            <a:gdLst/>
            <a:ahLst/>
            <a:cxnLst/>
            <a:rect l="l" t="t" r="r" b="b"/>
            <a:pathLst>
              <a:path w="2265045" h="6770370">
                <a:moveTo>
                  <a:pt x="2264758" y="6769814"/>
                </a:moveTo>
                <a:lnTo>
                  <a:pt x="323477" y="0"/>
                </a:lnTo>
                <a:lnTo>
                  <a:pt x="0" y="4850491"/>
                </a:lnTo>
                <a:lnTo>
                  <a:pt x="2264758" y="6769814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5978655" y="9889835"/>
            <a:ext cx="2091055" cy="1419225"/>
          </a:xfrm>
          <a:custGeom>
            <a:avLst/>
            <a:gdLst/>
            <a:ahLst/>
            <a:cxnLst/>
            <a:rect l="l" t="t" r="r" b="b"/>
            <a:pathLst>
              <a:path w="2091054" h="1419225">
                <a:moveTo>
                  <a:pt x="2090596" y="0"/>
                </a:moveTo>
                <a:lnTo>
                  <a:pt x="0" y="149335"/>
                </a:lnTo>
                <a:lnTo>
                  <a:pt x="1198841" y="141872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8069251" y="9889835"/>
            <a:ext cx="224154" cy="1419225"/>
          </a:xfrm>
          <a:custGeom>
            <a:avLst/>
            <a:gdLst/>
            <a:ahLst/>
            <a:cxnLst/>
            <a:rect l="l" t="t" r="r" b="b"/>
            <a:pathLst>
              <a:path w="224154" h="1419225">
                <a:moveTo>
                  <a:pt x="224000" y="1418721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5780299" y="10039170"/>
            <a:ext cx="198755" cy="1270000"/>
          </a:xfrm>
          <a:custGeom>
            <a:avLst/>
            <a:gdLst/>
            <a:ahLst/>
            <a:cxnLst/>
            <a:rect l="l" t="t" r="r" b="b"/>
            <a:pathLst>
              <a:path w="198754" h="1270000">
                <a:moveTo>
                  <a:pt x="198346" y="0"/>
                </a:moveTo>
                <a:lnTo>
                  <a:pt x="0" y="12693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5978645" y="10039170"/>
            <a:ext cx="1198880" cy="1270000"/>
          </a:xfrm>
          <a:custGeom>
            <a:avLst/>
            <a:gdLst/>
            <a:ahLst/>
            <a:cxnLst/>
            <a:rect l="l" t="t" r="r" b="b"/>
            <a:pathLst>
              <a:path w="1198879" h="1270000">
                <a:moveTo>
                  <a:pt x="1198841" y="1269385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19119626" y="7500588"/>
            <a:ext cx="984885" cy="307975"/>
          </a:xfrm>
          <a:custGeom>
            <a:avLst/>
            <a:gdLst/>
            <a:ahLst/>
            <a:cxnLst/>
            <a:rect l="l" t="t" r="r" b="b"/>
            <a:pathLst>
              <a:path w="984884" h="307975">
                <a:moveTo>
                  <a:pt x="984472" y="307650"/>
                </a:moveTo>
                <a:lnTo>
                  <a:pt x="0" y="0"/>
                </a:lnTo>
                <a:lnTo>
                  <a:pt x="984472" y="6562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19119626" y="6121589"/>
            <a:ext cx="984885" cy="1444625"/>
          </a:xfrm>
          <a:custGeom>
            <a:avLst/>
            <a:gdLst/>
            <a:ahLst/>
            <a:cxnLst/>
            <a:rect l="l" t="t" r="r" b="b"/>
            <a:pathLst>
              <a:path w="984884" h="1444625">
                <a:moveTo>
                  <a:pt x="984473" y="0"/>
                </a:moveTo>
                <a:lnTo>
                  <a:pt x="0" y="1378998"/>
                </a:lnTo>
                <a:lnTo>
                  <a:pt x="984473" y="144462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7417334" y="5234175"/>
            <a:ext cx="5579745" cy="1520190"/>
          </a:xfrm>
          <a:custGeom>
            <a:avLst/>
            <a:gdLst/>
            <a:ahLst/>
            <a:cxnLst/>
            <a:rect l="l" t="t" r="r" b="b"/>
            <a:pathLst>
              <a:path w="5579745" h="1520190">
                <a:moveTo>
                  <a:pt x="5579756" y="773065"/>
                </a:moveTo>
                <a:lnTo>
                  <a:pt x="0" y="0"/>
                </a:lnTo>
                <a:lnTo>
                  <a:pt x="4086430" y="1519733"/>
                </a:lnTo>
                <a:lnTo>
                  <a:pt x="5579756" y="773065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7417355" y="5234175"/>
            <a:ext cx="4086860" cy="2266950"/>
          </a:xfrm>
          <a:custGeom>
            <a:avLst/>
            <a:gdLst/>
            <a:ahLst/>
            <a:cxnLst/>
            <a:rect l="l" t="t" r="r" b="b"/>
            <a:pathLst>
              <a:path w="4086859" h="2266950">
                <a:moveTo>
                  <a:pt x="0" y="0"/>
                </a:moveTo>
                <a:lnTo>
                  <a:pt x="2742513" y="2266412"/>
                </a:lnTo>
                <a:lnTo>
                  <a:pt x="4086430" y="1519733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17476985" y="6305944"/>
            <a:ext cx="1642745" cy="1195070"/>
          </a:xfrm>
          <a:custGeom>
            <a:avLst/>
            <a:gdLst/>
            <a:ahLst/>
            <a:cxnLst/>
            <a:rect l="l" t="t" r="r" b="b"/>
            <a:pathLst>
              <a:path w="1642744" h="1195070">
                <a:moveTo>
                  <a:pt x="1642641" y="1194644"/>
                </a:moveTo>
                <a:lnTo>
                  <a:pt x="1045350" y="0"/>
                </a:lnTo>
                <a:lnTo>
                  <a:pt x="0" y="298713"/>
                </a:lnTo>
                <a:lnTo>
                  <a:pt x="1642641" y="1194644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17476985" y="6604657"/>
            <a:ext cx="1642745" cy="3434715"/>
          </a:xfrm>
          <a:custGeom>
            <a:avLst/>
            <a:gdLst/>
            <a:ahLst/>
            <a:cxnLst/>
            <a:rect l="l" t="t" r="r" b="b"/>
            <a:pathLst>
              <a:path w="1642744" h="3434715">
                <a:moveTo>
                  <a:pt x="1642641" y="895930"/>
                </a:moveTo>
                <a:lnTo>
                  <a:pt x="298682" y="3434502"/>
                </a:lnTo>
                <a:lnTo>
                  <a:pt x="0" y="0"/>
                </a:lnTo>
                <a:lnTo>
                  <a:pt x="1642641" y="89593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18522368" y="4420240"/>
            <a:ext cx="1581785" cy="1885950"/>
          </a:xfrm>
          <a:custGeom>
            <a:avLst/>
            <a:gdLst/>
            <a:ahLst/>
            <a:cxnLst/>
            <a:rect l="l" t="t" r="r" b="b"/>
            <a:pathLst>
              <a:path w="1581784" h="1885950">
                <a:moveTo>
                  <a:pt x="0" y="1885703"/>
                </a:moveTo>
                <a:lnTo>
                  <a:pt x="158173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17477016" y="4317219"/>
            <a:ext cx="2627630" cy="2287905"/>
          </a:xfrm>
          <a:custGeom>
            <a:avLst/>
            <a:gdLst/>
            <a:ahLst/>
            <a:cxnLst/>
            <a:rect l="l" t="t" r="r" b="b"/>
            <a:pathLst>
              <a:path w="2627630" h="2287904">
                <a:moveTo>
                  <a:pt x="2627081" y="0"/>
                </a:moveTo>
                <a:lnTo>
                  <a:pt x="0" y="2287427"/>
                </a:lnTo>
                <a:lnTo>
                  <a:pt x="1045350" y="198872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15386400" y="6604657"/>
            <a:ext cx="2389505" cy="3434715"/>
          </a:xfrm>
          <a:custGeom>
            <a:avLst/>
            <a:gdLst/>
            <a:ahLst/>
            <a:cxnLst/>
            <a:rect l="l" t="t" r="r" b="b"/>
            <a:pathLst>
              <a:path w="2389505" h="3434715">
                <a:moveTo>
                  <a:pt x="2389288" y="3434513"/>
                </a:moveTo>
                <a:lnTo>
                  <a:pt x="0" y="2538540"/>
                </a:lnTo>
                <a:lnTo>
                  <a:pt x="2090606" y="0"/>
                </a:lnTo>
                <a:lnTo>
                  <a:pt x="2389288" y="3434513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15386442" y="6604657"/>
            <a:ext cx="2091055" cy="2538730"/>
          </a:xfrm>
          <a:custGeom>
            <a:avLst/>
            <a:gdLst/>
            <a:ahLst/>
            <a:cxnLst/>
            <a:rect l="l" t="t" r="r" b="b"/>
            <a:pathLst>
              <a:path w="2091055" h="2538729">
                <a:moveTo>
                  <a:pt x="0" y="2538530"/>
                </a:moveTo>
                <a:lnTo>
                  <a:pt x="2090596" y="0"/>
                </a:lnTo>
                <a:lnTo>
                  <a:pt x="0" y="253853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17564110" y="10039170"/>
            <a:ext cx="212090" cy="1270000"/>
          </a:xfrm>
          <a:custGeom>
            <a:avLst/>
            <a:gdLst/>
            <a:ahLst/>
            <a:cxnLst/>
            <a:rect l="l" t="t" r="r" b="b"/>
            <a:pathLst>
              <a:path w="212090" h="1270000">
                <a:moveTo>
                  <a:pt x="211577" y="0"/>
                </a:moveTo>
                <a:lnTo>
                  <a:pt x="0" y="12693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15087761" y="10039170"/>
            <a:ext cx="2687955" cy="1270000"/>
          </a:xfrm>
          <a:custGeom>
            <a:avLst/>
            <a:gdLst/>
            <a:ahLst/>
            <a:cxnLst/>
            <a:rect l="l" t="t" r="r" b="b"/>
            <a:pathLst>
              <a:path w="2687955" h="1270000">
                <a:moveTo>
                  <a:pt x="716971" y="1269385"/>
                </a:moveTo>
                <a:lnTo>
                  <a:pt x="0" y="1045329"/>
                </a:lnTo>
                <a:lnTo>
                  <a:pt x="268792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15087761" y="9143197"/>
            <a:ext cx="2687955" cy="1941830"/>
          </a:xfrm>
          <a:custGeom>
            <a:avLst/>
            <a:gdLst/>
            <a:ahLst/>
            <a:cxnLst/>
            <a:rect l="l" t="t" r="r" b="b"/>
            <a:pathLst>
              <a:path w="2687955" h="1941829">
                <a:moveTo>
                  <a:pt x="2687928" y="895972"/>
                </a:moveTo>
                <a:lnTo>
                  <a:pt x="298640" y="0"/>
                </a:lnTo>
                <a:lnTo>
                  <a:pt x="0" y="1941302"/>
                </a:lnTo>
                <a:lnTo>
                  <a:pt x="2687928" y="895972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15087708" y="11084491"/>
            <a:ext cx="717550" cy="224154"/>
          </a:xfrm>
          <a:custGeom>
            <a:avLst/>
            <a:gdLst/>
            <a:ahLst/>
            <a:cxnLst/>
            <a:rect l="l" t="t" r="r" b="b"/>
            <a:pathLst>
              <a:path w="717550" h="224154">
                <a:moveTo>
                  <a:pt x="32011" y="224064"/>
                </a:moveTo>
                <a:lnTo>
                  <a:pt x="0" y="0"/>
                </a:lnTo>
                <a:lnTo>
                  <a:pt x="716998" y="22406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13594486" y="9143187"/>
            <a:ext cx="1791970" cy="1941830"/>
          </a:xfrm>
          <a:custGeom>
            <a:avLst/>
            <a:gdLst/>
            <a:ahLst/>
            <a:cxnLst/>
            <a:rect l="l" t="t" r="r" b="b"/>
            <a:pathLst>
              <a:path w="1791969" h="1941829">
                <a:moveTo>
                  <a:pt x="1791955" y="0"/>
                </a:moveTo>
                <a:lnTo>
                  <a:pt x="0" y="1343990"/>
                </a:lnTo>
                <a:lnTo>
                  <a:pt x="1493315" y="1941302"/>
                </a:lnTo>
                <a:lnTo>
                  <a:pt x="1791955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14714356" y="11084497"/>
            <a:ext cx="405765" cy="224154"/>
          </a:xfrm>
          <a:custGeom>
            <a:avLst/>
            <a:gdLst/>
            <a:ahLst/>
            <a:cxnLst/>
            <a:rect l="l" t="t" r="r" b="b"/>
            <a:pathLst>
              <a:path w="405765" h="224154">
                <a:moveTo>
                  <a:pt x="0" y="224059"/>
                </a:moveTo>
                <a:lnTo>
                  <a:pt x="373436" y="0"/>
                </a:lnTo>
                <a:lnTo>
                  <a:pt x="405446" y="22405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13594455" y="10487187"/>
            <a:ext cx="1493520" cy="821690"/>
          </a:xfrm>
          <a:custGeom>
            <a:avLst/>
            <a:gdLst/>
            <a:ahLst/>
            <a:cxnLst/>
            <a:rect l="l" t="t" r="r" b="b"/>
            <a:pathLst>
              <a:path w="1493519" h="821690">
                <a:moveTo>
                  <a:pt x="0" y="821368"/>
                </a:moveTo>
                <a:lnTo>
                  <a:pt x="0" y="0"/>
                </a:lnTo>
                <a:lnTo>
                  <a:pt x="1493305" y="597311"/>
                </a:lnTo>
                <a:lnTo>
                  <a:pt x="1119872" y="82136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17564110" y="10039170"/>
            <a:ext cx="212090" cy="1270000"/>
          </a:xfrm>
          <a:custGeom>
            <a:avLst/>
            <a:gdLst/>
            <a:ahLst/>
            <a:cxnLst/>
            <a:rect l="l" t="t" r="r" b="b"/>
            <a:pathLst>
              <a:path w="212090" h="1270000">
                <a:moveTo>
                  <a:pt x="211577" y="0"/>
                </a:moveTo>
                <a:lnTo>
                  <a:pt x="0" y="12693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17775688" y="10039170"/>
            <a:ext cx="508000" cy="1270000"/>
          </a:xfrm>
          <a:custGeom>
            <a:avLst/>
            <a:gdLst/>
            <a:ahLst/>
            <a:cxnLst/>
            <a:rect l="l" t="t" r="r" b="b"/>
            <a:pathLst>
              <a:path w="508000" h="1270000">
                <a:moveTo>
                  <a:pt x="507752" y="1269385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17775699" y="10039165"/>
            <a:ext cx="1384935" cy="1270000"/>
          </a:xfrm>
          <a:custGeom>
            <a:avLst/>
            <a:gdLst/>
            <a:ahLst/>
            <a:cxnLst/>
            <a:rect l="l" t="t" r="r" b="b"/>
            <a:pathLst>
              <a:path w="1384934" h="1270000">
                <a:moveTo>
                  <a:pt x="1384793" y="1269390"/>
                </a:moveTo>
                <a:lnTo>
                  <a:pt x="0" y="0"/>
                </a:lnTo>
                <a:lnTo>
                  <a:pt x="507754" y="126939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7024006" y="7500588"/>
            <a:ext cx="3136265" cy="2389505"/>
          </a:xfrm>
          <a:custGeom>
            <a:avLst/>
            <a:gdLst/>
            <a:ahLst/>
            <a:cxnLst/>
            <a:rect l="l" t="t" r="r" b="b"/>
            <a:pathLst>
              <a:path w="3136265" h="2389504">
                <a:moveTo>
                  <a:pt x="3135862" y="0"/>
                </a:moveTo>
                <a:lnTo>
                  <a:pt x="1045245" y="2389246"/>
                </a:lnTo>
                <a:lnTo>
                  <a:pt x="0" y="1194623"/>
                </a:lnTo>
                <a:lnTo>
                  <a:pt x="3135862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5978655" y="8695211"/>
            <a:ext cx="2091055" cy="1344295"/>
          </a:xfrm>
          <a:custGeom>
            <a:avLst/>
            <a:gdLst/>
            <a:ahLst/>
            <a:cxnLst/>
            <a:rect l="l" t="t" r="r" b="b"/>
            <a:pathLst>
              <a:path w="2091054" h="1344295">
                <a:moveTo>
                  <a:pt x="2090596" y="1194623"/>
                </a:moveTo>
                <a:lnTo>
                  <a:pt x="0" y="1343959"/>
                </a:lnTo>
                <a:lnTo>
                  <a:pt x="1045350" y="0"/>
                </a:lnTo>
                <a:lnTo>
                  <a:pt x="2090596" y="1194623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3713886" y="8119847"/>
            <a:ext cx="3310254" cy="1919605"/>
          </a:xfrm>
          <a:custGeom>
            <a:avLst/>
            <a:gdLst/>
            <a:ahLst/>
            <a:cxnLst/>
            <a:rect l="l" t="t" r="r" b="b"/>
            <a:pathLst>
              <a:path w="3310254" h="1919604">
                <a:moveTo>
                  <a:pt x="2264758" y="1919323"/>
                </a:moveTo>
                <a:lnTo>
                  <a:pt x="0" y="0"/>
                </a:lnTo>
                <a:lnTo>
                  <a:pt x="3310108" y="575364"/>
                </a:lnTo>
                <a:lnTo>
                  <a:pt x="2264758" y="1919323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0" y="9740499"/>
            <a:ext cx="1404620" cy="1568450"/>
          </a:xfrm>
          <a:custGeom>
            <a:avLst/>
            <a:gdLst/>
            <a:ahLst/>
            <a:cxnLst/>
            <a:rect l="l" t="t" r="r" b="b"/>
            <a:pathLst>
              <a:path w="1404620" h="1568450">
                <a:moveTo>
                  <a:pt x="1404590" y="1568056"/>
                </a:moveTo>
                <a:lnTo>
                  <a:pt x="1200057" y="0"/>
                </a:lnTo>
                <a:lnTo>
                  <a:pt x="0" y="25264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0" y="9226191"/>
            <a:ext cx="1200150" cy="514350"/>
          </a:xfrm>
          <a:custGeom>
            <a:avLst/>
            <a:gdLst/>
            <a:ahLst/>
            <a:cxnLst/>
            <a:rect l="l" t="t" r="r" b="b"/>
            <a:pathLst>
              <a:path w="1200150" h="514350">
                <a:moveTo>
                  <a:pt x="1200057" y="514307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0" y="9740499"/>
            <a:ext cx="1200150" cy="252729"/>
          </a:xfrm>
          <a:custGeom>
            <a:avLst/>
            <a:gdLst/>
            <a:ahLst/>
            <a:cxnLst/>
            <a:rect l="l" t="t" r="r" b="b"/>
            <a:pathLst>
              <a:path w="1200150" h="252729">
                <a:moveTo>
                  <a:pt x="0" y="252649"/>
                </a:moveTo>
                <a:lnTo>
                  <a:pt x="120005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5780299" y="10039170"/>
            <a:ext cx="198755" cy="1270000"/>
          </a:xfrm>
          <a:custGeom>
            <a:avLst/>
            <a:gdLst/>
            <a:ahLst/>
            <a:cxnLst/>
            <a:rect l="l" t="t" r="r" b="b"/>
            <a:pathLst>
              <a:path w="198754" h="1270000">
                <a:moveTo>
                  <a:pt x="198346" y="0"/>
                </a:moveTo>
                <a:lnTo>
                  <a:pt x="0" y="12693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4867935" y="10039170"/>
            <a:ext cx="1111250" cy="1270000"/>
          </a:xfrm>
          <a:custGeom>
            <a:avLst/>
            <a:gdLst/>
            <a:ahLst/>
            <a:cxnLst/>
            <a:rect l="l" t="t" r="r" b="b"/>
            <a:pathLst>
              <a:path w="1111250" h="1270000">
                <a:moveTo>
                  <a:pt x="0" y="1269385"/>
                </a:moveTo>
                <a:lnTo>
                  <a:pt x="111070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2245408" y="10039170"/>
            <a:ext cx="3733800" cy="1270000"/>
          </a:xfrm>
          <a:custGeom>
            <a:avLst/>
            <a:gdLst/>
            <a:ahLst/>
            <a:cxnLst/>
            <a:rect l="l" t="t" r="r" b="b"/>
            <a:pathLst>
              <a:path w="3733800" h="1270000">
                <a:moveTo>
                  <a:pt x="3733237" y="0"/>
                </a:moveTo>
                <a:lnTo>
                  <a:pt x="0" y="149356"/>
                </a:lnTo>
                <a:lnTo>
                  <a:pt x="194786" y="12693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4867935" y="10039170"/>
            <a:ext cx="1111250" cy="1270000"/>
          </a:xfrm>
          <a:custGeom>
            <a:avLst/>
            <a:gdLst/>
            <a:ahLst/>
            <a:cxnLst/>
            <a:rect l="l" t="t" r="r" b="b"/>
            <a:pathLst>
              <a:path w="1111250" h="1270000">
                <a:moveTo>
                  <a:pt x="0" y="1269385"/>
                </a:moveTo>
                <a:lnTo>
                  <a:pt x="111070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2021384" y="10188516"/>
            <a:ext cx="224154" cy="1120140"/>
          </a:xfrm>
          <a:custGeom>
            <a:avLst/>
            <a:gdLst/>
            <a:ahLst/>
            <a:cxnLst/>
            <a:rect l="l" t="t" r="r" b="b"/>
            <a:pathLst>
              <a:path w="224155" h="1120140">
                <a:moveTo>
                  <a:pt x="224023" y="0"/>
                </a:moveTo>
                <a:lnTo>
                  <a:pt x="0" y="112003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2245408" y="10188516"/>
            <a:ext cx="194945" cy="1120140"/>
          </a:xfrm>
          <a:custGeom>
            <a:avLst/>
            <a:gdLst/>
            <a:ahLst/>
            <a:cxnLst/>
            <a:rect l="l" t="t" r="r" b="b"/>
            <a:pathLst>
              <a:path w="194944" h="1120140">
                <a:moveTo>
                  <a:pt x="194787" y="1120039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2245408" y="3269355"/>
            <a:ext cx="3733800" cy="6770370"/>
          </a:xfrm>
          <a:custGeom>
            <a:avLst/>
            <a:gdLst/>
            <a:ahLst/>
            <a:cxnLst/>
            <a:rect l="l" t="t" r="r" b="b"/>
            <a:pathLst>
              <a:path w="3733800" h="6770370">
                <a:moveTo>
                  <a:pt x="3733237" y="6769814"/>
                </a:moveTo>
                <a:lnTo>
                  <a:pt x="1791955" y="0"/>
                </a:lnTo>
                <a:lnTo>
                  <a:pt x="0" y="6471153"/>
                </a:lnTo>
                <a:lnTo>
                  <a:pt x="3733237" y="6769814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2245408" y="9740510"/>
            <a:ext cx="3733800" cy="448309"/>
          </a:xfrm>
          <a:custGeom>
            <a:avLst/>
            <a:gdLst/>
            <a:ahLst/>
            <a:cxnLst/>
            <a:rect l="l" t="t" r="r" b="b"/>
            <a:pathLst>
              <a:path w="3733800" h="448309">
                <a:moveTo>
                  <a:pt x="3733237" y="298661"/>
                </a:moveTo>
                <a:lnTo>
                  <a:pt x="0" y="448017"/>
                </a:lnTo>
                <a:lnTo>
                  <a:pt x="0" y="0"/>
                </a:lnTo>
                <a:lnTo>
                  <a:pt x="3733237" y="298661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1498750" y="3269345"/>
            <a:ext cx="2538730" cy="6471285"/>
          </a:xfrm>
          <a:custGeom>
            <a:avLst/>
            <a:gdLst/>
            <a:ahLst/>
            <a:cxnLst/>
            <a:rect l="l" t="t" r="r" b="b"/>
            <a:pathLst>
              <a:path w="2538729" h="6471284">
                <a:moveTo>
                  <a:pt x="2538613" y="0"/>
                </a:moveTo>
                <a:lnTo>
                  <a:pt x="0" y="3633868"/>
                </a:lnTo>
                <a:lnTo>
                  <a:pt x="746657" y="6471153"/>
                </a:lnTo>
                <a:lnTo>
                  <a:pt x="2538613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1200057" y="9740499"/>
            <a:ext cx="1045844" cy="448309"/>
          </a:xfrm>
          <a:custGeom>
            <a:avLst/>
            <a:gdLst/>
            <a:ahLst/>
            <a:cxnLst/>
            <a:rect l="l" t="t" r="r" b="b"/>
            <a:pathLst>
              <a:path w="1045844" h="448309">
                <a:moveTo>
                  <a:pt x="1045350" y="448017"/>
                </a:moveTo>
                <a:lnTo>
                  <a:pt x="0" y="0"/>
                </a:lnTo>
                <a:lnTo>
                  <a:pt x="1045350" y="0"/>
                </a:lnTo>
                <a:lnTo>
                  <a:pt x="1045350" y="448017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1200068" y="6903214"/>
            <a:ext cx="1045844" cy="2837815"/>
          </a:xfrm>
          <a:custGeom>
            <a:avLst/>
            <a:gdLst/>
            <a:ahLst/>
            <a:cxnLst/>
            <a:rect l="l" t="t" r="r" b="b"/>
            <a:pathLst>
              <a:path w="1045844" h="2837815">
                <a:moveTo>
                  <a:pt x="298682" y="0"/>
                </a:moveTo>
                <a:lnTo>
                  <a:pt x="0" y="2837285"/>
                </a:lnTo>
                <a:lnTo>
                  <a:pt x="1045350" y="2837285"/>
                </a:lnTo>
                <a:lnTo>
                  <a:pt x="298682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13594455" y="10487184"/>
            <a:ext cx="0" cy="821690"/>
          </a:xfrm>
          <a:custGeom>
            <a:avLst/>
            <a:gdLst/>
            <a:ahLst/>
            <a:cxnLst/>
            <a:rect l="l" t="t" r="r" b="b"/>
            <a:pathLst>
              <a:path h="821690">
                <a:moveTo>
                  <a:pt x="0" y="0"/>
                </a:moveTo>
                <a:lnTo>
                  <a:pt x="0" y="82137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11055841" y="10487184"/>
            <a:ext cx="2538730" cy="821690"/>
          </a:xfrm>
          <a:custGeom>
            <a:avLst/>
            <a:gdLst/>
            <a:ahLst/>
            <a:cxnLst/>
            <a:rect l="l" t="t" r="r" b="b"/>
            <a:pathLst>
              <a:path w="2538730" h="821690">
                <a:moveTo>
                  <a:pt x="1269463" y="821371"/>
                </a:moveTo>
                <a:lnTo>
                  <a:pt x="0" y="149293"/>
                </a:lnTo>
                <a:lnTo>
                  <a:pt x="253861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11055841" y="10636481"/>
            <a:ext cx="1270000" cy="672465"/>
          </a:xfrm>
          <a:custGeom>
            <a:avLst/>
            <a:gdLst/>
            <a:ahLst/>
            <a:cxnLst/>
            <a:rect l="l" t="t" r="r" b="b"/>
            <a:pathLst>
              <a:path w="1270000" h="672465">
                <a:moveTo>
                  <a:pt x="896095" y="672074"/>
                </a:moveTo>
                <a:lnTo>
                  <a:pt x="0" y="0"/>
                </a:lnTo>
                <a:lnTo>
                  <a:pt x="1269457" y="67207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11055841" y="6753905"/>
            <a:ext cx="2538730" cy="3883025"/>
          </a:xfrm>
          <a:custGeom>
            <a:avLst/>
            <a:gdLst/>
            <a:ahLst/>
            <a:cxnLst/>
            <a:rect l="l" t="t" r="r" b="b"/>
            <a:pathLst>
              <a:path w="2538730" h="3883025">
                <a:moveTo>
                  <a:pt x="2538613" y="3733278"/>
                </a:moveTo>
                <a:lnTo>
                  <a:pt x="447954" y="0"/>
                </a:lnTo>
                <a:lnTo>
                  <a:pt x="0" y="3882572"/>
                </a:lnTo>
                <a:lnTo>
                  <a:pt x="2538613" y="3733278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10824094" y="10636471"/>
            <a:ext cx="1128395" cy="672465"/>
          </a:xfrm>
          <a:custGeom>
            <a:avLst/>
            <a:gdLst/>
            <a:ahLst/>
            <a:cxnLst/>
            <a:rect l="l" t="t" r="r" b="b"/>
            <a:pathLst>
              <a:path w="1128395" h="672465">
                <a:moveTo>
                  <a:pt x="0" y="672084"/>
                </a:moveTo>
                <a:lnTo>
                  <a:pt x="231757" y="0"/>
                </a:lnTo>
                <a:lnTo>
                  <a:pt x="1127864" y="67208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10159816" y="6753909"/>
            <a:ext cx="1344295" cy="3883025"/>
          </a:xfrm>
          <a:custGeom>
            <a:avLst/>
            <a:gdLst/>
            <a:ahLst/>
            <a:cxnLst/>
            <a:rect l="l" t="t" r="r" b="b"/>
            <a:pathLst>
              <a:path w="1344295" h="3883025">
                <a:moveTo>
                  <a:pt x="1343917" y="0"/>
                </a:moveTo>
                <a:lnTo>
                  <a:pt x="0" y="746689"/>
                </a:lnTo>
                <a:lnTo>
                  <a:pt x="895962" y="3882572"/>
                </a:lnTo>
                <a:lnTo>
                  <a:pt x="1343917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8069251" y="7500588"/>
            <a:ext cx="2987040" cy="3136265"/>
          </a:xfrm>
          <a:custGeom>
            <a:avLst/>
            <a:gdLst/>
            <a:ahLst/>
            <a:cxnLst/>
            <a:rect l="l" t="t" r="r" b="b"/>
            <a:pathLst>
              <a:path w="2987040" h="3136265">
                <a:moveTo>
                  <a:pt x="2090616" y="0"/>
                </a:moveTo>
                <a:lnTo>
                  <a:pt x="0" y="2389246"/>
                </a:lnTo>
                <a:lnTo>
                  <a:pt x="2986568" y="3135883"/>
                </a:lnTo>
                <a:lnTo>
                  <a:pt x="2090616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10239730" y="10636471"/>
            <a:ext cx="816610" cy="672465"/>
          </a:xfrm>
          <a:custGeom>
            <a:avLst/>
            <a:gdLst/>
            <a:ahLst/>
            <a:cxnLst/>
            <a:rect l="l" t="t" r="r" b="b"/>
            <a:pathLst>
              <a:path w="816609" h="672465">
                <a:moveTo>
                  <a:pt x="0" y="672084"/>
                </a:moveTo>
                <a:lnTo>
                  <a:pt x="816089" y="0"/>
                </a:lnTo>
                <a:lnTo>
                  <a:pt x="584332" y="67208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8069251" y="9889835"/>
            <a:ext cx="2987040" cy="1419225"/>
          </a:xfrm>
          <a:custGeom>
            <a:avLst/>
            <a:gdLst/>
            <a:ahLst/>
            <a:cxnLst/>
            <a:rect l="l" t="t" r="r" b="b"/>
            <a:pathLst>
              <a:path w="2987040" h="1419225">
                <a:moveTo>
                  <a:pt x="224000" y="1418721"/>
                </a:moveTo>
                <a:lnTo>
                  <a:pt x="0" y="0"/>
                </a:lnTo>
                <a:lnTo>
                  <a:pt x="2986568" y="746647"/>
                </a:lnTo>
                <a:lnTo>
                  <a:pt x="2170491" y="141872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17476954" y="4317175"/>
            <a:ext cx="2627630" cy="2287905"/>
          </a:xfrm>
          <a:custGeom>
            <a:avLst/>
            <a:gdLst/>
            <a:ahLst/>
            <a:cxnLst/>
            <a:rect l="l" t="t" r="r" b="b"/>
            <a:pathLst>
              <a:path w="2627630" h="2287904">
                <a:moveTo>
                  <a:pt x="0" y="2287482"/>
                </a:moveTo>
                <a:lnTo>
                  <a:pt x="262714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13774763" y="4125873"/>
            <a:ext cx="6329680" cy="2479040"/>
          </a:xfrm>
          <a:custGeom>
            <a:avLst/>
            <a:gdLst/>
            <a:ahLst/>
            <a:cxnLst/>
            <a:rect l="l" t="t" r="r" b="b"/>
            <a:pathLst>
              <a:path w="6329680" h="2479040">
                <a:moveTo>
                  <a:pt x="6329335" y="0"/>
                </a:moveTo>
                <a:lnTo>
                  <a:pt x="0" y="1732063"/>
                </a:lnTo>
                <a:lnTo>
                  <a:pt x="3702190" y="247878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13774763" y="5857937"/>
            <a:ext cx="3702685" cy="3285490"/>
          </a:xfrm>
          <a:custGeom>
            <a:avLst/>
            <a:gdLst/>
            <a:ahLst/>
            <a:cxnLst/>
            <a:rect l="l" t="t" r="r" b="b"/>
            <a:pathLst>
              <a:path w="3702684" h="3285490">
                <a:moveTo>
                  <a:pt x="3702190" y="746720"/>
                </a:moveTo>
                <a:lnTo>
                  <a:pt x="1611594" y="3285250"/>
                </a:lnTo>
                <a:lnTo>
                  <a:pt x="0" y="0"/>
                </a:lnTo>
                <a:lnTo>
                  <a:pt x="3702190" y="74672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13774763" y="2756806"/>
            <a:ext cx="6329680" cy="3101340"/>
          </a:xfrm>
          <a:custGeom>
            <a:avLst/>
            <a:gdLst/>
            <a:ahLst/>
            <a:cxnLst/>
            <a:rect l="l" t="t" r="r" b="b"/>
            <a:pathLst>
              <a:path w="6329680" h="3101340">
                <a:moveTo>
                  <a:pt x="6329336" y="1122352"/>
                </a:moveTo>
                <a:lnTo>
                  <a:pt x="4067938" y="0"/>
                </a:lnTo>
                <a:lnTo>
                  <a:pt x="0" y="3101120"/>
                </a:lnTo>
                <a:lnTo>
                  <a:pt x="6329336" y="136905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13594486" y="5857926"/>
            <a:ext cx="1791970" cy="4629785"/>
          </a:xfrm>
          <a:custGeom>
            <a:avLst/>
            <a:gdLst/>
            <a:ahLst/>
            <a:cxnLst/>
            <a:rect l="l" t="t" r="r" b="b"/>
            <a:pathLst>
              <a:path w="1791969" h="4629784">
                <a:moveTo>
                  <a:pt x="1791955" y="3285261"/>
                </a:moveTo>
                <a:lnTo>
                  <a:pt x="0" y="4629251"/>
                </a:lnTo>
                <a:lnTo>
                  <a:pt x="180361" y="0"/>
                </a:lnTo>
                <a:lnTo>
                  <a:pt x="1791955" y="3285261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11503796" y="5857932"/>
            <a:ext cx="2271395" cy="4629785"/>
          </a:xfrm>
          <a:custGeom>
            <a:avLst/>
            <a:gdLst/>
            <a:ahLst/>
            <a:cxnLst/>
            <a:rect l="l" t="t" r="r" b="b"/>
            <a:pathLst>
              <a:path w="2271394" h="4629784">
                <a:moveTo>
                  <a:pt x="2090658" y="4629251"/>
                </a:moveTo>
                <a:lnTo>
                  <a:pt x="0" y="895972"/>
                </a:lnTo>
                <a:lnTo>
                  <a:pt x="2271019" y="0"/>
                </a:lnTo>
                <a:lnTo>
                  <a:pt x="2090658" y="4629251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11503765" y="5857926"/>
            <a:ext cx="2271395" cy="895985"/>
          </a:xfrm>
          <a:custGeom>
            <a:avLst/>
            <a:gdLst/>
            <a:ahLst/>
            <a:cxnLst/>
            <a:rect l="l" t="t" r="r" b="b"/>
            <a:pathLst>
              <a:path w="2271394" h="895984">
                <a:moveTo>
                  <a:pt x="1493326" y="149314"/>
                </a:moveTo>
                <a:lnTo>
                  <a:pt x="0" y="895983"/>
                </a:lnTo>
                <a:lnTo>
                  <a:pt x="2271009" y="0"/>
                </a:lnTo>
                <a:lnTo>
                  <a:pt x="1493326" y="149314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7960103" y="9765169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64" y="22374"/>
                </a:lnTo>
                <a:lnTo>
                  <a:pt x="5910" y="79297"/>
                </a:lnTo>
                <a:lnTo>
                  <a:pt x="0" y="115933"/>
                </a:lnTo>
                <a:lnTo>
                  <a:pt x="5910" y="152588"/>
                </a:lnTo>
                <a:lnTo>
                  <a:pt x="22368" y="184419"/>
                </a:lnTo>
                <a:lnTo>
                  <a:pt x="47464" y="209518"/>
                </a:lnTo>
                <a:lnTo>
                  <a:pt x="79289" y="225977"/>
                </a:lnTo>
                <a:lnTo>
                  <a:pt x="115933" y="231888"/>
                </a:lnTo>
                <a:lnTo>
                  <a:pt x="152585" y="225977"/>
                </a:lnTo>
                <a:lnTo>
                  <a:pt x="184408" y="209518"/>
                </a:lnTo>
                <a:lnTo>
                  <a:pt x="209498" y="184419"/>
                </a:lnTo>
                <a:lnTo>
                  <a:pt x="225949" y="152588"/>
                </a:lnTo>
                <a:lnTo>
                  <a:pt x="231856" y="115933"/>
                </a:lnTo>
                <a:lnTo>
                  <a:pt x="225949" y="79297"/>
                </a:lnTo>
                <a:lnTo>
                  <a:pt x="209498" y="47473"/>
                </a:lnTo>
                <a:lnTo>
                  <a:pt x="184408" y="22374"/>
                </a:lnTo>
                <a:lnTo>
                  <a:pt x="152585" y="5912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6907999" y="8592628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54" y="0"/>
                </a:moveTo>
                <a:lnTo>
                  <a:pt x="47486" y="22362"/>
                </a:lnTo>
                <a:lnTo>
                  <a:pt x="5914" y="79281"/>
                </a:lnTo>
                <a:lnTo>
                  <a:pt x="0" y="115933"/>
                </a:lnTo>
                <a:lnTo>
                  <a:pt x="5914" y="152578"/>
                </a:lnTo>
                <a:lnTo>
                  <a:pt x="22381" y="184403"/>
                </a:lnTo>
                <a:lnTo>
                  <a:pt x="47486" y="209499"/>
                </a:lnTo>
                <a:lnTo>
                  <a:pt x="79316" y="225957"/>
                </a:lnTo>
                <a:lnTo>
                  <a:pt x="115954" y="231867"/>
                </a:lnTo>
                <a:lnTo>
                  <a:pt x="152587" y="225957"/>
                </a:lnTo>
                <a:lnTo>
                  <a:pt x="184403" y="209499"/>
                </a:lnTo>
                <a:lnTo>
                  <a:pt x="209493" y="184403"/>
                </a:lnTo>
                <a:lnTo>
                  <a:pt x="225947" y="152578"/>
                </a:lnTo>
                <a:lnTo>
                  <a:pt x="231856" y="115933"/>
                </a:lnTo>
                <a:lnTo>
                  <a:pt x="225947" y="79281"/>
                </a:lnTo>
                <a:lnTo>
                  <a:pt x="209493" y="47455"/>
                </a:lnTo>
                <a:lnTo>
                  <a:pt x="184403" y="22362"/>
                </a:lnTo>
                <a:lnTo>
                  <a:pt x="152587" y="5908"/>
                </a:lnTo>
                <a:lnTo>
                  <a:pt x="11595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10043955" y="738467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68" y="22354"/>
                </a:lnTo>
                <a:lnTo>
                  <a:pt x="5912" y="79262"/>
                </a:lnTo>
                <a:lnTo>
                  <a:pt x="0" y="115912"/>
                </a:lnTo>
                <a:lnTo>
                  <a:pt x="5912" y="152557"/>
                </a:lnTo>
                <a:lnTo>
                  <a:pt x="22372" y="184382"/>
                </a:lnTo>
                <a:lnTo>
                  <a:pt x="47468" y="209478"/>
                </a:lnTo>
                <a:lnTo>
                  <a:pt x="79286" y="225936"/>
                </a:lnTo>
                <a:lnTo>
                  <a:pt x="115912" y="231846"/>
                </a:lnTo>
                <a:lnTo>
                  <a:pt x="152560" y="225936"/>
                </a:lnTo>
                <a:lnTo>
                  <a:pt x="184382" y="209478"/>
                </a:lnTo>
                <a:lnTo>
                  <a:pt x="209474" y="184382"/>
                </a:lnTo>
                <a:lnTo>
                  <a:pt x="225927" y="152557"/>
                </a:lnTo>
                <a:lnTo>
                  <a:pt x="231835" y="115912"/>
                </a:lnTo>
                <a:lnTo>
                  <a:pt x="225927" y="79262"/>
                </a:lnTo>
                <a:lnTo>
                  <a:pt x="209474" y="47441"/>
                </a:lnTo>
                <a:lnTo>
                  <a:pt x="184382" y="22354"/>
                </a:lnTo>
                <a:lnTo>
                  <a:pt x="152560" y="5906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11387925" y="663797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891" y="0"/>
                </a:moveTo>
                <a:lnTo>
                  <a:pt x="47455" y="22375"/>
                </a:lnTo>
                <a:lnTo>
                  <a:pt x="5909" y="79307"/>
                </a:lnTo>
                <a:lnTo>
                  <a:pt x="0" y="115954"/>
                </a:lnTo>
                <a:lnTo>
                  <a:pt x="5909" y="152617"/>
                </a:lnTo>
                <a:lnTo>
                  <a:pt x="22365" y="184449"/>
                </a:lnTo>
                <a:lnTo>
                  <a:pt x="47455" y="209545"/>
                </a:lnTo>
                <a:lnTo>
                  <a:pt x="79267" y="226000"/>
                </a:lnTo>
                <a:lnTo>
                  <a:pt x="115891" y="231909"/>
                </a:lnTo>
                <a:lnTo>
                  <a:pt x="152551" y="226000"/>
                </a:lnTo>
                <a:lnTo>
                  <a:pt x="184385" y="209545"/>
                </a:lnTo>
                <a:lnTo>
                  <a:pt x="209486" y="184449"/>
                </a:lnTo>
                <a:lnTo>
                  <a:pt x="225946" y="152617"/>
                </a:lnTo>
                <a:lnTo>
                  <a:pt x="231856" y="115954"/>
                </a:lnTo>
                <a:lnTo>
                  <a:pt x="225946" y="79307"/>
                </a:lnTo>
                <a:lnTo>
                  <a:pt x="209486" y="47477"/>
                </a:lnTo>
                <a:lnTo>
                  <a:pt x="184385" y="22375"/>
                </a:lnTo>
                <a:lnTo>
                  <a:pt x="152551" y="5912"/>
                </a:lnTo>
                <a:lnTo>
                  <a:pt x="115891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7301421" y="511826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33" y="0"/>
                </a:moveTo>
                <a:lnTo>
                  <a:pt x="47464" y="22360"/>
                </a:lnTo>
                <a:lnTo>
                  <a:pt x="5910" y="79270"/>
                </a:lnTo>
                <a:lnTo>
                  <a:pt x="0" y="115912"/>
                </a:lnTo>
                <a:lnTo>
                  <a:pt x="5910" y="152549"/>
                </a:lnTo>
                <a:lnTo>
                  <a:pt x="22368" y="184373"/>
                </a:lnTo>
                <a:lnTo>
                  <a:pt x="47464" y="209472"/>
                </a:lnTo>
                <a:lnTo>
                  <a:pt x="79289" y="225934"/>
                </a:lnTo>
                <a:lnTo>
                  <a:pt x="115933" y="231846"/>
                </a:lnTo>
                <a:lnTo>
                  <a:pt x="152572" y="225934"/>
                </a:lnTo>
                <a:lnTo>
                  <a:pt x="184394" y="209472"/>
                </a:lnTo>
                <a:lnTo>
                  <a:pt x="209489" y="184373"/>
                </a:lnTo>
                <a:lnTo>
                  <a:pt x="225946" y="152549"/>
                </a:lnTo>
                <a:lnTo>
                  <a:pt x="231856" y="115912"/>
                </a:lnTo>
                <a:lnTo>
                  <a:pt x="225946" y="79270"/>
                </a:lnTo>
                <a:lnTo>
                  <a:pt x="209489" y="47450"/>
                </a:lnTo>
                <a:lnTo>
                  <a:pt x="184394" y="22360"/>
                </a:lnTo>
                <a:lnTo>
                  <a:pt x="152572" y="5908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12838352" y="5878114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9" y="22368"/>
                </a:lnTo>
                <a:lnTo>
                  <a:pt x="5910" y="79289"/>
                </a:lnTo>
                <a:lnTo>
                  <a:pt x="0" y="115933"/>
                </a:lnTo>
                <a:lnTo>
                  <a:pt x="5910" y="152588"/>
                </a:lnTo>
                <a:lnTo>
                  <a:pt x="22366" y="184419"/>
                </a:lnTo>
                <a:lnTo>
                  <a:pt x="47459" y="209518"/>
                </a:lnTo>
                <a:lnTo>
                  <a:pt x="79278" y="225977"/>
                </a:lnTo>
                <a:lnTo>
                  <a:pt x="115912" y="231888"/>
                </a:lnTo>
                <a:lnTo>
                  <a:pt x="152560" y="225977"/>
                </a:lnTo>
                <a:lnTo>
                  <a:pt x="184382" y="209518"/>
                </a:lnTo>
                <a:lnTo>
                  <a:pt x="209474" y="184419"/>
                </a:lnTo>
                <a:lnTo>
                  <a:pt x="225927" y="152588"/>
                </a:lnTo>
                <a:lnTo>
                  <a:pt x="231835" y="115933"/>
                </a:lnTo>
                <a:lnTo>
                  <a:pt x="225927" y="79289"/>
                </a:lnTo>
                <a:lnTo>
                  <a:pt x="209474" y="47464"/>
                </a:lnTo>
                <a:lnTo>
                  <a:pt x="184382" y="22368"/>
                </a:lnTo>
                <a:lnTo>
                  <a:pt x="152560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13658851" y="574201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9" y="22366"/>
                </a:lnTo>
                <a:lnTo>
                  <a:pt x="5910" y="79278"/>
                </a:lnTo>
                <a:lnTo>
                  <a:pt x="0" y="115912"/>
                </a:lnTo>
                <a:lnTo>
                  <a:pt x="5910" y="152565"/>
                </a:lnTo>
                <a:lnTo>
                  <a:pt x="22366" y="184391"/>
                </a:lnTo>
                <a:lnTo>
                  <a:pt x="47459" y="209484"/>
                </a:lnTo>
                <a:lnTo>
                  <a:pt x="79278" y="225938"/>
                </a:lnTo>
                <a:lnTo>
                  <a:pt x="115912" y="231846"/>
                </a:lnTo>
                <a:lnTo>
                  <a:pt x="152564" y="225938"/>
                </a:lnTo>
                <a:lnTo>
                  <a:pt x="184387" y="209484"/>
                </a:lnTo>
                <a:lnTo>
                  <a:pt x="209477" y="184391"/>
                </a:lnTo>
                <a:lnTo>
                  <a:pt x="225928" y="152565"/>
                </a:lnTo>
                <a:lnTo>
                  <a:pt x="231835" y="115912"/>
                </a:lnTo>
                <a:lnTo>
                  <a:pt x="225928" y="79278"/>
                </a:lnTo>
                <a:lnTo>
                  <a:pt x="209477" y="47459"/>
                </a:lnTo>
                <a:lnTo>
                  <a:pt x="184387" y="22366"/>
                </a:lnTo>
                <a:lnTo>
                  <a:pt x="152564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5862711" y="994523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33" y="0"/>
                </a:moveTo>
                <a:lnTo>
                  <a:pt x="47464" y="22382"/>
                </a:lnTo>
                <a:lnTo>
                  <a:pt x="5910" y="79326"/>
                </a:lnTo>
                <a:lnTo>
                  <a:pt x="0" y="115975"/>
                </a:lnTo>
                <a:lnTo>
                  <a:pt x="5910" y="152607"/>
                </a:lnTo>
                <a:lnTo>
                  <a:pt x="22368" y="184421"/>
                </a:lnTo>
                <a:lnTo>
                  <a:pt x="47464" y="209507"/>
                </a:lnTo>
                <a:lnTo>
                  <a:pt x="79289" y="225959"/>
                </a:lnTo>
                <a:lnTo>
                  <a:pt x="115933" y="231867"/>
                </a:lnTo>
                <a:lnTo>
                  <a:pt x="152574" y="225959"/>
                </a:lnTo>
                <a:lnTo>
                  <a:pt x="184391" y="209507"/>
                </a:lnTo>
                <a:lnTo>
                  <a:pt x="209478" y="184421"/>
                </a:lnTo>
                <a:lnTo>
                  <a:pt x="225928" y="152607"/>
                </a:lnTo>
                <a:lnTo>
                  <a:pt x="231835" y="115975"/>
                </a:lnTo>
                <a:lnTo>
                  <a:pt x="225928" y="79326"/>
                </a:lnTo>
                <a:lnTo>
                  <a:pt x="209478" y="47491"/>
                </a:lnTo>
                <a:lnTo>
                  <a:pt x="184391" y="22382"/>
                </a:lnTo>
                <a:lnTo>
                  <a:pt x="152574" y="5914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2129474" y="1007256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33" y="0"/>
                </a:moveTo>
                <a:lnTo>
                  <a:pt x="47464" y="22381"/>
                </a:lnTo>
                <a:lnTo>
                  <a:pt x="5910" y="79316"/>
                </a:lnTo>
                <a:lnTo>
                  <a:pt x="0" y="115954"/>
                </a:lnTo>
                <a:lnTo>
                  <a:pt x="5910" y="152598"/>
                </a:lnTo>
                <a:lnTo>
                  <a:pt x="22368" y="184423"/>
                </a:lnTo>
                <a:lnTo>
                  <a:pt x="47464" y="209520"/>
                </a:lnTo>
                <a:lnTo>
                  <a:pt x="79289" y="225977"/>
                </a:lnTo>
                <a:lnTo>
                  <a:pt x="115933" y="231888"/>
                </a:lnTo>
                <a:lnTo>
                  <a:pt x="152572" y="225977"/>
                </a:lnTo>
                <a:lnTo>
                  <a:pt x="184394" y="209520"/>
                </a:lnTo>
                <a:lnTo>
                  <a:pt x="209489" y="184423"/>
                </a:lnTo>
                <a:lnTo>
                  <a:pt x="225946" y="152598"/>
                </a:lnTo>
                <a:lnTo>
                  <a:pt x="231856" y="115954"/>
                </a:lnTo>
                <a:lnTo>
                  <a:pt x="225946" y="79316"/>
                </a:lnTo>
                <a:lnTo>
                  <a:pt x="209489" y="47486"/>
                </a:lnTo>
                <a:lnTo>
                  <a:pt x="184394" y="22381"/>
                </a:lnTo>
                <a:lnTo>
                  <a:pt x="152572" y="5914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2129474" y="9613958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33" y="0"/>
                </a:moveTo>
                <a:lnTo>
                  <a:pt x="47464" y="22359"/>
                </a:lnTo>
                <a:lnTo>
                  <a:pt x="5910" y="79259"/>
                </a:lnTo>
                <a:lnTo>
                  <a:pt x="0" y="115891"/>
                </a:lnTo>
                <a:lnTo>
                  <a:pt x="5910" y="152548"/>
                </a:lnTo>
                <a:lnTo>
                  <a:pt x="22368" y="184384"/>
                </a:lnTo>
                <a:lnTo>
                  <a:pt x="47464" y="209490"/>
                </a:lnTo>
                <a:lnTo>
                  <a:pt x="79289" y="225954"/>
                </a:lnTo>
                <a:lnTo>
                  <a:pt x="115933" y="231867"/>
                </a:lnTo>
                <a:lnTo>
                  <a:pt x="152572" y="225954"/>
                </a:lnTo>
                <a:lnTo>
                  <a:pt x="184394" y="209490"/>
                </a:lnTo>
                <a:lnTo>
                  <a:pt x="209489" y="184384"/>
                </a:lnTo>
                <a:lnTo>
                  <a:pt x="225946" y="152548"/>
                </a:lnTo>
                <a:lnTo>
                  <a:pt x="231856" y="115891"/>
                </a:lnTo>
                <a:lnTo>
                  <a:pt x="225946" y="79259"/>
                </a:lnTo>
                <a:lnTo>
                  <a:pt x="209489" y="47446"/>
                </a:lnTo>
                <a:lnTo>
                  <a:pt x="184394" y="22359"/>
                </a:lnTo>
                <a:lnTo>
                  <a:pt x="152572" y="5907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1084144" y="962458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59" y="22366"/>
                </a:lnTo>
                <a:lnTo>
                  <a:pt x="5910" y="79278"/>
                </a:lnTo>
                <a:lnTo>
                  <a:pt x="0" y="115912"/>
                </a:lnTo>
                <a:lnTo>
                  <a:pt x="5910" y="152557"/>
                </a:lnTo>
                <a:lnTo>
                  <a:pt x="22366" y="184382"/>
                </a:lnTo>
                <a:lnTo>
                  <a:pt x="47459" y="209478"/>
                </a:lnTo>
                <a:lnTo>
                  <a:pt x="79278" y="225936"/>
                </a:lnTo>
                <a:lnTo>
                  <a:pt x="115912" y="231846"/>
                </a:lnTo>
                <a:lnTo>
                  <a:pt x="152554" y="225936"/>
                </a:lnTo>
                <a:lnTo>
                  <a:pt x="184381" y="209478"/>
                </a:lnTo>
                <a:lnTo>
                  <a:pt x="209481" y="184382"/>
                </a:lnTo>
                <a:lnTo>
                  <a:pt x="225944" y="152557"/>
                </a:lnTo>
                <a:lnTo>
                  <a:pt x="231856" y="115912"/>
                </a:lnTo>
                <a:lnTo>
                  <a:pt x="225944" y="79278"/>
                </a:lnTo>
                <a:lnTo>
                  <a:pt x="209481" y="47459"/>
                </a:lnTo>
                <a:lnTo>
                  <a:pt x="184381" y="22366"/>
                </a:lnTo>
                <a:lnTo>
                  <a:pt x="152554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1373937" y="678732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59" y="22359"/>
                </a:lnTo>
                <a:lnTo>
                  <a:pt x="5910" y="79259"/>
                </a:lnTo>
                <a:lnTo>
                  <a:pt x="0" y="115891"/>
                </a:lnTo>
                <a:lnTo>
                  <a:pt x="5910" y="152546"/>
                </a:lnTo>
                <a:lnTo>
                  <a:pt x="22366" y="184377"/>
                </a:lnTo>
                <a:lnTo>
                  <a:pt x="47459" y="209476"/>
                </a:lnTo>
                <a:lnTo>
                  <a:pt x="79278" y="225935"/>
                </a:lnTo>
                <a:lnTo>
                  <a:pt x="115912" y="231846"/>
                </a:lnTo>
                <a:lnTo>
                  <a:pt x="152554" y="225935"/>
                </a:lnTo>
                <a:lnTo>
                  <a:pt x="184381" y="209476"/>
                </a:lnTo>
                <a:lnTo>
                  <a:pt x="209481" y="184377"/>
                </a:lnTo>
                <a:lnTo>
                  <a:pt x="225944" y="152546"/>
                </a:lnTo>
                <a:lnTo>
                  <a:pt x="231856" y="115891"/>
                </a:lnTo>
                <a:lnTo>
                  <a:pt x="225944" y="79259"/>
                </a:lnTo>
                <a:lnTo>
                  <a:pt x="209481" y="47446"/>
                </a:lnTo>
                <a:lnTo>
                  <a:pt x="184381" y="22359"/>
                </a:lnTo>
                <a:lnTo>
                  <a:pt x="152554" y="5907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2852991" y="4613147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33" y="0"/>
                </a:moveTo>
                <a:lnTo>
                  <a:pt x="47473" y="22362"/>
                </a:lnTo>
                <a:lnTo>
                  <a:pt x="5912" y="79281"/>
                </a:lnTo>
                <a:lnTo>
                  <a:pt x="0" y="115933"/>
                </a:lnTo>
                <a:lnTo>
                  <a:pt x="5912" y="152583"/>
                </a:lnTo>
                <a:lnTo>
                  <a:pt x="22374" y="184404"/>
                </a:lnTo>
                <a:lnTo>
                  <a:pt x="47473" y="209491"/>
                </a:lnTo>
                <a:lnTo>
                  <a:pt x="79297" y="225940"/>
                </a:lnTo>
                <a:lnTo>
                  <a:pt x="115933" y="231846"/>
                </a:lnTo>
                <a:lnTo>
                  <a:pt x="152576" y="225940"/>
                </a:lnTo>
                <a:lnTo>
                  <a:pt x="184399" y="209491"/>
                </a:lnTo>
                <a:lnTo>
                  <a:pt x="209492" y="184404"/>
                </a:lnTo>
                <a:lnTo>
                  <a:pt x="225947" y="152583"/>
                </a:lnTo>
                <a:lnTo>
                  <a:pt x="231856" y="115933"/>
                </a:lnTo>
                <a:lnTo>
                  <a:pt x="225947" y="79281"/>
                </a:lnTo>
                <a:lnTo>
                  <a:pt x="209492" y="47455"/>
                </a:lnTo>
                <a:lnTo>
                  <a:pt x="184399" y="22362"/>
                </a:lnTo>
                <a:lnTo>
                  <a:pt x="152576" y="5908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3921430" y="3153390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33" y="0"/>
                </a:moveTo>
                <a:lnTo>
                  <a:pt x="47464" y="22375"/>
                </a:lnTo>
                <a:lnTo>
                  <a:pt x="5910" y="79307"/>
                </a:lnTo>
                <a:lnTo>
                  <a:pt x="0" y="115954"/>
                </a:lnTo>
                <a:lnTo>
                  <a:pt x="5910" y="152601"/>
                </a:lnTo>
                <a:lnTo>
                  <a:pt x="22368" y="184431"/>
                </a:lnTo>
                <a:lnTo>
                  <a:pt x="47464" y="209533"/>
                </a:lnTo>
                <a:lnTo>
                  <a:pt x="79289" y="225996"/>
                </a:lnTo>
                <a:lnTo>
                  <a:pt x="115933" y="231909"/>
                </a:lnTo>
                <a:lnTo>
                  <a:pt x="152574" y="225996"/>
                </a:lnTo>
                <a:lnTo>
                  <a:pt x="184391" y="209533"/>
                </a:lnTo>
                <a:lnTo>
                  <a:pt x="209478" y="184431"/>
                </a:lnTo>
                <a:lnTo>
                  <a:pt x="225928" y="152601"/>
                </a:lnTo>
                <a:lnTo>
                  <a:pt x="231835" y="115954"/>
                </a:lnTo>
                <a:lnTo>
                  <a:pt x="225928" y="79307"/>
                </a:lnTo>
                <a:lnTo>
                  <a:pt x="209478" y="47477"/>
                </a:lnTo>
                <a:lnTo>
                  <a:pt x="184391" y="22375"/>
                </a:lnTo>
                <a:lnTo>
                  <a:pt x="152574" y="5912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3071184" y="232646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12" y="0"/>
                </a:moveTo>
                <a:lnTo>
                  <a:pt x="47459" y="22366"/>
                </a:lnTo>
                <a:lnTo>
                  <a:pt x="5910" y="79278"/>
                </a:lnTo>
                <a:lnTo>
                  <a:pt x="0" y="115912"/>
                </a:lnTo>
                <a:lnTo>
                  <a:pt x="5910" y="152557"/>
                </a:lnTo>
                <a:lnTo>
                  <a:pt x="22366" y="184382"/>
                </a:lnTo>
                <a:lnTo>
                  <a:pt x="47459" y="209478"/>
                </a:lnTo>
                <a:lnTo>
                  <a:pt x="79278" y="225936"/>
                </a:lnTo>
                <a:lnTo>
                  <a:pt x="115912" y="231846"/>
                </a:lnTo>
                <a:lnTo>
                  <a:pt x="152566" y="225936"/>
                </a:lnTo>
                <a:lnTo>
                  <a:pt x="184394" y="209478"/>
                </a:lnTo>
                <a:lnTo>
                  <a:pt x="209491" y="184382"/>
                </a:lnTo>
                <a:lnTo>
                  <a:pt x="225947" y="152557"/>
                </a:lnTo>
                <a:lnTo>
                  <a:pt x="231856" y="115912"/>
                </a:lnTo>
                <a:lnTo>
                  <a:pt x="225947" y="79278"/>
                </a:lnTo>
                <a:lnTo>
                  <a:pt x="209491" y="47459"/>
                </a:lnTo>
                <a:lnTo>
                  <a:pt x="184394" y="22366"/>
                </a:lnTo>
                <a:lnTo>
                  <a:pt x="152566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2387874" y="1843577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33" y="0"/>
                </a:moveTo>
                <a:lnTo>
                  <a:pt x="47482" y="22352"/>
                </a:lnTo>
                <a:lnTo>
                  <a:pt x="5914" y="79240"/>
                </a:lnTo>
                <a:lnTo>
                  <a:pt x="0" y="115870"/>
                </a:lnTo>
                <a:lnTo>
                  <a:pt x="5914" y="152527"/>
                </a:lnTo>
                <a:lnTo>
                  <a:pt x="22380" y="184363"/>
                </a:lnTo>
                <a:lnTo>
                  <a:pt x="47482" y="209469"/>
                </a:lnTo>
                <a:lnTo>
                  <a:pt x="79305" y="225933"/>
                </a:lnTo>
                <a:lnTo>
                  <a:pt x="115933" y="231846"/>
                </a:lnTo>
                <a:lnTo>
                  <a:pt x="152576" y="225933"/>
                </a:lnTo>
                <a:lnTo>
                  <a:pt x="184399" y="209469"/>
                </a:lnTo>
                <a:lnTo>
                  <a:pt x="209492" y="184363"/>
                </a:lnTo>
                <a:lnTo>
                  <a:pt x="225947" y="152527"/>
                </a:lnTo>
                <a:lnTo>
                  <a:pt x="231856" y="115870"/>
                </a:lnTo>
                <a:lnTo>
                  <a:pt x="225947" y="79240"/>
                </a:lnTo>
                <a:lnTo>
                  <a:pt x="209492" y="47432"/>
                </a:lnTo>
                <a:lnTo>
                  <a:pt x="184399" y="22352"/>
                </a:lnTo>
                <a:lnTo>
                  <a:pt x="152576" y="5905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304065" y="367004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9" y="22362"/>
                </a:lnTo>
                <a:lnTo>
                  <a:pt x="5910" y="79281"/>
                </a:lnTo>
                <a:lnTo>
                  <a:pt x="0" y="115933"/>
                </a:lnTo>
                <a:lnTo>
                  <a:pt x="5910" y="152578"/>
                </a:lnTo>
                <a:lnTo>
                  <a:pt x="22366" y="184403"/>
                </a:lnTo>
                <a:lnTo>
                  <a:pt x="47459" y="209499"/>
                </a:lnTo>
                <a:lnTo>
                  <a:pt x="79278" y="225957"/>
                </a:lnTo>
                <a:lnTo>
                  <a:pt x="115912" y="231867"/>
                </a:lnTo>
                <a:lnTo>
                  <a:pt x="152566" y="225957"/>
                </a:lnTo>
                <a:lnTo>
                  <a:pt x="184394" y="209499"/>
                </a:lnTo>
                <a:lnTo>
                  <a:pt x="209491" y="184403"/>
                </a:lnTo>
                <a:lnTo>
                  <a:pt x="225947" y="152578"/>
                </a:lnTo>
                <a:lnTo>
                  <a:pt x="231856" y="115933"/>
                </a:lnTo>
                <a:lnTo>
                  <a:pt x="225947" y="79281"/>
                </a:lnTo>
                <a:lnTo>
                  <a:pt x="209491" y="47455"/>
                </a:lnTo>
                <a:lnTo>
                  <a:pt x="184394" y="22362"/>
                </a:lnTo>
                <a:lnTo>
                  <a:pt x="152566" y="5908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1329184" y="94583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64" y="22368"/>
                </a:lnTo>
                <a:lnTo>
                  <a:pt x="5910" y="79289"/>
                </a:lnTo>
                <a:lnTo>
                  <a:pt x="0" y="115933"/>
                </a:lnTo>
                <a:lnTo>
                  <a:pt x="5910" y="152578"/>
                </a:lnTo>
                <a:lnTo>
                  <a:pt x="22368" y="184403"/>
                </a:lnTo>
                <a:lnTo>
                  <a:pt x="47464" y="209499"/>
                </a:lnTo>
                <a:lnTo>
                  <a:pt x="79289" y="225957"/>
                </a:lnTo>
                <a:lnTo>
                  <a:pt x="115933" y="231867"/>
                </a:lnTo>
                <a:lnTo>
                  <a:pt x="152572" y="225957"/>
                </a:lnTo>
                <a:lnTo>
                  <a:pt x="184394" y="209499"/>
                </a:lnTo>
                <a:lnTo>
                  <a:pt x="209489" y="184403"/>
                </a:lnTo>
                <a:lnTo>
                  <a:pt x="225946" y="152578"/>
                </a:lnTo>
                <a:lnTo>
                  <a:pt x="231856" y="115933"/>
                </a:lnTo>
                <a:lnTo>
                  <a:pt x="225946" y="79289"/>
                </a:lnTo>
                <a:lnTo>
                  <a:pt x="209489" y="47464"/>
                </a:lnTo>
                <a:lnTo>
                  <a:pt x="184394" y="22368"/>
                </a:lnTo>
                <a:lnTo>
                  <a:pt x="152572" y="5910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0" y="2395097"/>
            <a:ext cx="66675" cy="207010"/>
          </a:xfrm>
          <a:custGeom>
            <a:avLst/>
            <a:gdLst/>
            <a:ahLst/>
            <a:cxnLst/>
            <a:rect l="l" t="t" r="r" b="b"/>
            <a:pathLst>
              <a:path w="66675" h="207010">
                <a:moveTo>
                  <a:pt x="0" y="0"/>
                </a:moveTo>
                <a:lnTo>
                  <a:pt x="0" y="206726"/>
                </a:lnTo>
                <a:lnTo>
                  <a:pt x="18956" y="196923"/>
                </a:lnTo>
                <a:lnTo>
                  <a:pt x="44046" y="171833"/>
                </a:lnTo>
                <a:lnTo>
                  <a:pt x="60500" y="140013"/>
                </a:lnTo>
                <a:lnTo>
                  <a:pt x="66409" y="103371"/>
                </a:lnTo>
                <a:lnTo>
                  <a:pt x="60500" y="66726"/>
                </a:lnTo>
                <a:lnTo>
                  <a:pt x="44046" y="34901"/>
                </a:lnTo>
                <a:lnTo>
                  <a:pt x="18956" y="9805"/>
                </a:lnTo>
                <a:lnTo>
                  <a:pt x="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3626549" y="801146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12" y="0"/>
                </a:moveTo>
                <a:lnTo>
                  <a:pt x="47450" y="22359"/>
                </a:lnTo>
                <a:lnTo>
                  <a:pt x="5908" y="79259"/>
                </a:lnTo>
                <a:lnTo>
                  <a:pt x="0" y="115891"/>
                </a:lnTo>
                <a:lnTo>
                  <a:pt x="5908" y="152546"/>
                </a:lnTo>
                <a:lnTo>
                  <a:pt x="22360" y="184377"/>
                </a:lnTo>
                <a:lnTo>
                  <a:pt x="47450" y="209476"/>
                </a:lnTo>
                <a:lnTo>
                  <a:pt x="79270" y="225935"/>
                </a:lnTo>
                <a:lnTo>
                  <a:pt x="115912" y="231846"/>
                </a:lnTo>
                <a:lnTo>
                  <a:pt x="152549" y="225935"/>
                </a:lnTo>
                <a:lnTo>
                  <a:pt x="184366" y="209476"/>
                </a:lnTo>
                <a:lnTo>
                  <a:pt x="209454" y="184377"/>
                </a:lnTo>
                <a:lnTo>
                  <a:pt x="225906" y="152546"/>
                </a:lnTo>
                <a:lnTo>
                  <a:pt x="231814" y="115891"/>
                </a:lnTo>
                <a:lnTo>
                  <a:pt x="225906" y="79259"/>
                </a:lnTo>
                <a:lnTo>
                  <a:pt x="209454" y="47446"/>
                </a:lnTo>
                <a:lnTo>
                  <a:pt x="184366" y="22359"/>
                </a:lnTo>
                <a:lnTo>
                  <a:pt x="152549" y="5907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10939876" y="10520564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891" y="0"/>
                </a:moveTo>
                <a:lnTo>
                  <a:pt x="47455" y="22366"/>
                </a:lnTo>
                <a:lnTo>
                  <a:pt x="5909" y="79278"/>
                </a:lnTo>
                <a:lnTo>
                  <a:pt x="0" y="115912"/>
                </a:lnTo>
                <a:lnTo>
                  <a:pt x="5909" y="152565"/>
                </a:lnTo>
                <a:lnTo>
                  <a:pt x="22365" y="184391"/>
                </a:lnTo>
                <a:lnTo>
                  <a:pt x="47455" y="209484"/>
                </a:lnTo>
                <a:lnTo>
                  <a:pt x="79267" y="225938"/>
                </a:lnTo>
                <a:lnTo>
                  <a:pt x="115891" y="231846"/>
                </a:lnTo>
                <a:lnTo>
                  <a:pt x="152547" y="225938"/>
                </a:lnTo>
                <a:lnTo>
                  <a:pt x="184371" y="209484"/>
                </a:lnTo>
                <a:lnTo>
                  <a:pt x="209459" y="184391"/>
                </a:lnTo>
                <a:lnTo>
                  <a:pt x="225908" y="152565"/>
                </a:lnTo>
                <a:lnTo>
                  <a:pt x="231814" y="115912"/>
                </a:lnTo>
                <a:lnTo>
                  <a:pt x="225908" y="79278"/>
                </a:lnTo>
                <a:lnTo>
                  <a:pt x="209459" y="47459"/>
                </a:lnTo>
                <a:lnTo>
                  <a:pt x="184371" y="22366"/>
                </a:lnTo>
                <a:lnTo>
                  <a:pt x="152547" y="5910"/>
                </a:lnTo>
                <a:lnTo>
                  <a:pt x="115891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13478543" y="1034863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891" y="0"/>
                </a:moveTo>
                <a:lnTo>
                  <a:pt x="47446" y="22366"/>
                </a:lnTo>
                <a:lnTo>
                  <a:pt x="5907" y="79278"/>
                </a:lnTo>
                <a:lnTo>
                  <a:pt x="0" y="115912"/>
                </a:lnTo>
                <a:lnTo>
                  <a:pt x="5907" y="152565"/>
                </a:lnTo>
                <a:lnTo>
                  <a:pt x="22359" y="184391"/>
                </a:lnTo>
                <a:lnTo>
                  <a:pt x="47446" y="209484"/>
                </a:lnTo>
                <a:lnTo>
                  <a:pt x="79259" y="225938"/>
                </a:lnTo>
                <a:lnTo>
                  <a:pt x="115891" y="231846"/>
                </a:lnTo>
                <a:lnTo>
                  <a:pt x="152547" y="225938"/>
                </a:lnTo>
                <a:lnTo>
                  <a:pt x="184371" y="209484"/>
                </a:lnTo>
                <a:lnTo>
                  <a:pt x="209459" y="184391"/>
                </a:lnTo>
                <a:lnTo>
                  <a:pt x="225908" y="152565"/>
                </a:lnTo>
                <a:lnTo>
                  <a:pt x="231814" y="115912"/>
                </a:lnTo>
                <a:lnTo>
                  <a:pt x="225908" y="79278"/>
                </a:lnTo>
                <a:lnTo>
                  <a:pt x="209459" y="47459"/>
                </a:lnTo>
                <a:lnTo>
                  <a:pt x="184371" y="22366"/>
                </a:lnTo>
                <a:lnTo>
                  <a:pt x="152547" y="5910"/>
                </a:lnTo>
                <a:lnTo>
                  <a:pt x="115891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14971796" y="1096858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68" y="22366"/>
                </a:lnTo>
                <a:lnTo>
                  <a:pt x="5912" y="79278"/>
                </a:lnTo>
                <a:lnTo>
                  <a:pt x="0" y="115912"/>
                </a:lnTo>
                <a:lnTo>
                  <a:pt x="5912" y="152557"/>
                </a:lnTo>
                <a:lnTo>
                  <a:pt x="22372" y="184382"/>
                </a:lnTo>
                <a:lnTo>
                  <a:pt x="47468" y="209478"/>
                </a:lnTo>
                <a:lnTo>
                  <a:pt x="79286" y="225936"/>
                </a:lnTo>
                <a:lnTo>
                  <a:pt x="115912" y="231846"/>
                </a:lnTo>
                <a:lnTo>
                  <a:pt x="152564" y="225936"/>
                </a:lnTo>
                <a:lnTo>
                  <a:pt x="184387" y="209478"/>
                </a:lnTo>
                <a:lnTo>
                  <a:pt x="209477" y="184382"/>
                </a:lnTo>
                <a:lnTo>
                  <a:pt x="225928" y="152557"/>
                </a:lnTo>
                <a:lnTo>
                  <a:pt x="231835" y="115912"/>
                </a:lnTo>
                <a:lnTo>
                  <a:pt x="225928" y="79278"/>
                </a:lnTo>
                <a:lnTo>
                  <a:pt x="209477" y="47459"/>
                </a:lnTo>
                <a:lnTo>
                  <a:pt x="184387" y="22366"/>
                </a:lnTo>
                <a:lnTo>
                  <a:pt x="152564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17659776" y="992323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68" y="22368"/>
                </a:lnTo>
                <a:lnTo>
                  <a:pt x="5912" y="79289"/>
                </a:lnTo>
                <a:lnTo>
                  <a:pt x="0" y="115933"/>
                </a:lnTo>
                <a:lnTo>
                  <a:pt x="5912" y="152580"/>
                </a:lnTo>
                <a:lnTo>
                  <a:pt x="22372" y="184410"/>
                </a:lnTo>
                <a:lnTo>
                  <a:pt x="47468" y="209512"/>
                </a:lnTo>
                <a:lnTo>
                  <a:pt x="79286" y="225975"/>
                </a:lnTo>
                <a:lnTo>
                  <a:pt x="115912" y="231888"/>
                </a:lnTo>
                <a:lnTo>
                  <a:pt x="152560" y="225975"/>
                </a:lnTo>
                <a:lnTo>
                  <a:pt x="184382" y="209512"/>
                </a:lnTo>
                <a:lnTo>
                  <a:pt x="209474" y="184410"/>
                </a:lnTo>
                <a:lnTo>
                  <a:pt x="225927" y="152580"/>
                </a:lnTo>
                <a:lnTo>
                  <a:pt x="231835" y="115933"/>
                </a:lnTo>
                <a:lnTo>
                  <a:pt x="225927" y="79289"/>
                </a:lnTo>
                <a:lnTo>
                  <a:pt x="209474" y="47464"/>
                </a:lnTo>
                <a:lnTo>
                  <a:pt x="184382" y="22368"/>
                </a:lnTo>
                <a:lnTo>
                  <a:pt x="152560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19003714" y="7408381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12" y="0"/>
                </a:moveTo>
                <a:lnTo>
                  <a:pt x="47459" y="22360"/>
                </a:lnTo>
                <a:lnTo>
                  <a:pt x="5910" y="79270"/>
                </a:lnTo>
                <a:lnTo>
                  <a:pt x="0" y="115912"/>
                </a:lnTo>
                <a:lnTo>
                  <a:pt x="5910" y="152546"/>
                </a:lnTo>
                <a:lnTo>
                  <a:pt x="22366" y="184365"/>
                </a:lnTo>
                <a:lnTo>
                  <a:pt x="47459" y="209458"/>
                </a:lnTo>
                <a:lnTo>
                  <a:pt x="79278" y="225915"/>
                </a:lnTo>
                <a:lnTo>
                  <a:pt x="115912" y="231825"/>
                </a:lnTo>
                <a:lnTo>
                  <a:pt x="152564" y="225915"/>
                </a:lnTo>
                <a:lnTo>
                  <a:pt x="184387" y="209458"/>
                </a:lnTo>
                <a:lnTo>
                  <a:pt x="209477" y="184365"/>
                </a:lnTo>
                <a:lnTo>
                  <a:pt x="225928" y="152546"/>
                </a:lnTo>
                <a:lnTo>
                  <a:pt x="231835" y="115912"/>
                </a:lnTo>
                <a:lnTo>
                  <a:pt x="225928" y="79270"/>
                </a:lnTo>
                <a:lnTo>
                  <a:pt x="209477" y="47450"/>
                </a:lnTo>
                <a:lnTo>
                  <a:pt x="184387" y="22360"/>
                </a:lnTo>
                <a:lnTo>
                  <a:pt x="152564" y="5908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18406454" y="6190010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33" y="0"/>
                </a:moveTo>
                <a:lnTo>
                  <a:pt x="47464" y="22354"/>
                </a:lnTo>
                <a:lnTo>
                  <a:pt x="5910" y="79262"/>
                </a:lnTo>
                <a:lnTo>
                  <a:pt x="0" y="115912"/>
                </a:lnTo>
                <a:lnTo>
                  <a:pt x="5910" y="152549"/>
                </a:lnTo>
                <a:lnTo>
                  <a:pt x="22368" y="184373"/>
                </a:lnTo>
                <a:lnTo>
                  <a:pt x="47464" y="209472"/>
                </a:lnTo>
                <a:lnTo>
                  <a:pt x="79289" y="225934"/>
                </a:lnTo>
                <a:lnTo>
                  <a:pt x="115933" y="231846"/>
                </a:lnTo>
                <a:lnTo>
                  <a:pt x="152572" y="225934"/>
                </a:lnTo>
                <a:lnTo>
                  <a:pt x="184394" y="209472"/>
                </a:lnTo>
                <a:lnTo>
                  <a:pt x="209489" y="184373"/>
                </a:lnTo>
                <a:lnTo>
                  <a:pt x="225946" y="152549"/>
                </a:lnTo>
                <a:lnTo>
                  <a:pt x="231856" y="115912"/>
                </a:lnTo>
                <a:lnTo>
                  <a:pt x="225946" y="79262"/>
                </a:lnTo>
                <a:lnTo>
                  <a:pt x="209489" y="47441"/>
                </a:lnTo>
                <a:lnTo>
                  <a:pt x="184394" y="22354"/>
                </a:lnTo>
                <a:lnTo>
                  <a:pt x="152572" y="5906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17707838" y="264087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9" y="22358"/>
                </a:lnTo>
                <a:lnTo>
                  <a:pt x="5910" y="79249"/>
                </a:lnTo>
                <a:lnTo>
                  <a:pt x="0" y="115870"/>
                </a:lnTo>
                <a:lnTo>
                  <a:pt x="5910" y="152527"/>
                </a:lnTo>
                <a:lnTo>
                  <a:pt x="22366" y="184363"/>
                </a:lnTo>
                <a:lnTo>
                  <a:pt x="47459" y="209469"/>
                </a:lnTo>
                <a:lnTo>
                  <a:pt x="79278" y="225933"/>
                </a:lnTo>
                <a:lnTo>
                  <a:pt x="115912" y="231846"/>
                </a:lnTo>
                <a:lnTo>
                  <a:pt x="152564" y="225933"/>
                </a:lnTo>
                <a:lnTo>
                  <a:pt x="184387" y="209469"/>
                </a:lnTo>
                <a:lnTo>
                  <a:pt x="209477" y="184363"/>
                </a:lnTo>
                <a:lnTo>
                  <a:pt x="225928" y="152527"/>
                </a:lnTo>
                <a:lnTo>
                  <a:pt x="231835" y="115870"/>
                </a:lnTo>
                <a:lnTo>
                  <a:pt x="225928" y="79249"/>
                </a:lnTo>
                <a:lnTo>
                  <a:pt x="209477" y="47441"/>
                </a:lnTo>
                <a:lnTo>
                  <a:pt x="184387" y="22358"/>
                </a:lnTo>
                <a:lnTo>
                  <a:pt x="152564" y="5907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17361042" y="648874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73" y="22358"/>
                </a:lnTo>
                <a:lnTo>
                  <a:pt x="5912" y="79249"/>
                </a:lnTo>
                <a:lnTo>
                  <a:pt x="0" y="115870"/>
                </a:lnTo>
                <a:lnTo>
                  <a:pt x="5912" y="152525"/>
                </a:lnTo>
                <a:lnTo>
                  <a:pt x="22374" y="184356"/>
                </a:lnTo>
                <a:lnTo>
                  <a:pt x="47473" y="209455"/>
                </a:lnTo>
                <a:lnTo>
                  <a:pt x="79297" y="225914"/>
                </a:lnTo>
                <a:lnTo>
                  <a:pt x="115933" y="231825"/>
                </a:lnTo>
                <a:lnTo>
                  <a:pt x="152587" y="225914"/>
                </a:lnTo>
                <a:lnTo>
                  <a:pt x="184415" y="209455"/>
                </a:lnTo>
                <a:lnTo>
                  <a:pt x="209511" y="184356"/>
                </a:lnTo>
                <a:lnTo>
                  <a:pt x="225968" y="152525"/>
                </a:lnTo>
                <a:lnTo>
                  <a:pt x="231877" y="115870"/>
                </a:lnTo>
                <a:lnTo>
                  <a:pt x="225968" y="79249"/>
                </a:lnTo>
                <a:lnTo>
                  <a:pt x="209511" y="47441"/>
                </a:lnTo>
                <a:lnTo>
                  <a:pt x="184415" y="22358"/>
                </a:lnTo>
                <a:lnTo>
                  <a:pt x="152587" y="5907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15270424" y="9023411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64" y="22362"/>
                </a:lnTo>
                <a:lnTo>
                  <a:pt x="5910" y="79281"/>
                </a:lnTo>
                <a:lnTo>
                  <a:pt x="0" y="115933"/>
                </a:lnTo>
                <a:lnTo>
                  <a:pt x="5910" y="152567"/>
                </a:lnTo>
                <a:lnTo>
                  <a:pt x="22368" y="184386"/>
                </a:lnTo>
                <a:lnTo>
                  <a:pt x="47464" y="209479"/>
                </a:lnTo>
                <a:lnTo>
                  <a:pt x="79289" y="225936"/>
                </a:lnTo>
                <a:lnTo>
                  <a:pt x="115933" y="231846"/>
                </a:lnTo>
                <a:lnTo>
                  <a:pt x="152585" y="225936"/>
                </a:lnTo>
                <a:lnTo>
                  <a:pt x="184408" y="209479"/>
                </a:lnTo>
                <a:lnTo>
                  <a:pt x="209498" y="184386"/>
                </a:lnTo>
                <a:lnTo>
                  <a:pt x="225949" y="152567"/>
                </a:lnTo>
                <a:lnTo>
                  <a:pt x="231856" y="115933"/>
                </a:lnTo>
                <a:lnTo>
                  <a:pt x="225949" y="79281"/>
                </a:lnTo>
                <a:lnTo>
                  <a:pt x="209498" y="47455"/>
                </a:lnTo>
                <a:lnTo>
                  <a:pt x="184408" y="22362"/>
                </a:lnTo>
                <a:lnTo>
                  <a:pt x="152585" y="5908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0" y="1061768"/>
            <a:ext cx="4037965" cy="2207895"/>
          </a:xfrm>
          <a:custGeom>
            <a:avLst/>
            <a:gdLst/>
            <a:ahLst/>
            <a:cxnLst/>
            <a:rect l="l" t="t" r="r" b="b"/>
            <a:pathLst>
              <a:path w="4037965" h="2207895">
                <a:moveTo>
                  <a:pt x="4037363" y="2207576"/>
                </a:moveTo>
                <a:lnTo>
                  <a:pt x="1445128" y="0"/>
                </a:lnTo>
                <a:lnTo>
                  <a:pt x="0" y="69525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373433" y="3785989"/>
            <a:ext cx="2644140" cy="943610"/>
          </a:xfrm>
          <a:custGeom>
            <a:avLst/>
            <a:gdLst/>
            <a:ahLst/>
            <a:cxnLst/>
            <a:rect l="l" t="t" r="r" b="b"/>
            <a:pathLst>
              <a:path w="2644140" h="943610">
                <a:moveTo>
                  <a:pt x="2644139" y="943112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3187096" y="829922"/>
            <a:ext cx="2550795" cy="1612900"/>
          </a:xfrm>
          <a:custGeom>
            <a:avLst/>
            <a:gdLst/>
            <a:ahLst/>
            <a:cxnLst/>
            <a:rect l="l" t="t" r="r" b="b"/>
            <a:pathLst>
              <a:path w="2550795" h="1612900">
                <a:moveTo>
                  <a:pt x="0" y="1612453"/>
                </a:moveTo>
                <a:lnTo>
                  <a:pt x="255019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373434" y="1902507"/>
            <a:ext cx="2187575" cy="1884045"/>
          </a:xfrm>
          <a:custGeom>
            <a:avLst/>
            <a:gdLst/>
            <a:ahLst/>
            <a:cxnLst/>
            <a:rect l="l" t="t" r="r" b="b"/>
            <a:pathLst>
              <a:path w="2187575" h="1884045">
                <a:moveTo>
                  <a:pt x="0" y="1883471"/>
                </a:moveTo>
                <a:lnTo>
                  <a:pt x="218734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1922" y="1575237"/>
            <a:ext cx="17700254" cy="502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14622" y="3108537"/>
            <a:ext cx="17674854" cy="5431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11/8/2017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28.png"/><Relationship Id="rId21" Type="http://schemas.openxmlformats.org/officeDocument/2006/relationships/image" Target="../media/image123.png"/><Relationship Id="rId42" Type="http://schemas.openxmlformats.org/officeDocument/2006/relationships/image" Target="../media/image144.png"/><Relationship Id="rId47" Type="http://schemas.openxmlformats.org/officeDocument/2006/relationships/image" Target="../media/image149.png"/><Relationship Id="rId63" Type="http://schemas.openxmlformats.org/officeDocument/2006/relationships/image" Target="../media/image165.png"/><Relationship Id="rId68" Type="http://schemas.openxmlformats.org/officeDocument/2006/relationships/image" Target="../media/image170.png"/><Relationship Id="rId84" Type="http://schemas.openxmlformats.org/officeDocument/2006/relationships/image" Target="../media/image186.png"/><Relationship Id="rId89" Type="http://schemas.openxmlformats.org/officeDocument/2006/relationships/image" Target="../media/image191.png"/><Relationship Id="rId16" Type="http://schemas.openxmlformats.org/officeDocument/2006/relationships/image" Target="../media/image118.png"/><Relationship Id="rId11" Type="http://schemas.openxmlformats.org/officeDocument/2006/relationships/image" Target="../media/image113.png"/><Relationship Id="rId32" Type="http://schemas.openxmlformats.org/officeDocument/2006/relationships/image" Target="../media/image134.png"/><Relationship Id="rId37" Type="http://schemas.openxmlformats.org/officeDocument/2006/relationships/image" Target="../media/image139.png"/><Relationship Id="rId53" Type="http://schemas.openxmlformats.org/officeDocument/2006/relationships/image" Target="../media/image155.png"/><Relationship Id="rId58" Type="http://schemas.openxmlformats.org/officeDocument/2006/relationships/image" Target="../media/image160.png"/><Relationship Id="rId74" Type="http://schemas.openxmlformats.org/officeDocument/2006/relationships/image" Target="../media/image176.png"/><Relationship Id="rId79" Type="http://schemas.openxmlformats.org/officeDocument/2006/relationships/image" Target="../media/image181.png"/><Relationship Id="rId102" Type="http://schemas.openxmlformats.org/officeDocument/2006/relationships/image" Target="../media/image204.png"/><Relationship Id="rId5" Type="http://schemas.openxmlformats.org/officeDocument/2006/relationships/image" Target="../media/image107.png"/><Relationship Id="rId90" Type="http://schemas.openxmlformats.org/officeDocument/2006/relationships/image" Target="../media/image192.png"/><Relationship Id="rId95" Type="http://schemas.openxmlformats.org/officeDocument/2006/relationships/image" Target="../media/image197.png"/><Relationship Id="rId22" Type="http://schemas.openxmlformats.org/officeDocument/2006/relationships/image" Target="../media/image124.png"/><Relationship Id="rId27" Type="http://schemas.openxmlformats.org/officeDocument/2006/relationships/image" Target="../media/image129.png"/><Relationship Id="rId43" Type="http://schemas.openxmlformats.org/officeDocument/2006/relationships/image" Target="../media/image145.png"/><Relationship Id="rId48" Type="http://schemas.openxmlformats.org/officeDocument/2006/relationships/image" Target="../media/image150.png"/><Relationship Id="rId64" Type="http://schemas.openxmlformats.org/officeDocument/2006/relationships/image" Target="../media/image166.png"/><Relationship Id="rId69" Type="http://schemas.openxmlformats.org/officeDocument/2006/relationships/image" Target="../media/image171.png"/><Relationship Id="rId80" Type="http://schemas.openxmlformats.org/officeDocument/2006/relationships/image" Target="../media/image182.png"/><Relationship Id="rId85" Type="http://schemas.openxmlformats.org/officeDocument/2006/relationships/image" Target="../media/image187.png"/><Relationship Id="rId12" Type="http://schemas.openxmlformats.org/officeDocument/2006/relationships/image" Target="../media/image114.png"/><Relationship Id="rId17" Type="http://schemas.openxmlformats.org/officeDocument/2006/relationships/image" Target="../media/image119.png"/><Relationship Id="rId33" Type="http://schemas.openxmlformats.org/officeDocument/2006/relationships/image" Target="../media/image135.png"/><Relationship Id="rId38" Type="http://schemas.openxmlformats.org/officeDocument/2006/relationships/image" Target="../media/image140.png"/><Relationship Id="rId59" Type="http://schemas.openxmlformats.org/officeDocument/2006/relationships/image" Target="../media/image161.png"/><Relationship Id="rId103" Type="http://schemas.openxmlformats.org/officeDocument/2006/relationships/image" Target="../media/image205.png"/><Relationship Id="rId20" Type="http://schemas.openxmlformats.org/officeDocument/2006/relationships/image" Target="../media/image122.png"/><Relationship Id="rId41" Type="http://schemas.openxmlformats.org/officeDocument/2006/relationships/image" Target="../media/image143.png"/><Relationship Id="rId54" Type="http://schemas.openxmlformats.org/officeDocument/2006/relationships/image" Target="../media/image156.png"/><Relationship Id="rId62" Type="http://schemas.openxmlformats.org/officeDocument/2006/relationships/image" Target="../media/image164.png"/><Relationship Id="rId70" Type="http://schemas.openxmlformats.org/officeDocument/2006/relationships/image" Target="../media/image172.png"/><Relationship Id="rId75" Type="http://schemas.openxmlformats.org/officeDocument/2006/relationships/image" Target="../media/image177.png"/><Relationship Id="rId83" Type="http://schemas.openxmlformats.org/officeDocument/2006/relationships/image" Target="../media/image185.png"/><Relationship Id="rId88" Type="http://schemas.openxmlformats.org/officeDocument/2006/relationships/image" Target="../media/image190.png"/><Relationship Id="rId91" Type="http://schemas.openxmlformats.org/officeDocument/2006/relationships/image" Target="../media/image193.png"/><Relationship Id="rId96" Type="http://schemas.openxmlformats.org/officeDocument/2006/relationships/image" Target="../media/image19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8.png"/><Relationship Id="rId15" Type="http://schemas.openxmlformats.org/officeDocument/2006/relationships/image" Target="../media/image117.png"/><Relationship Id="rId23" Type="http://schemas.openxmlformats.org/officeDocument/2006/relationships/image" Target="../media/image125.png"/><Relationship Id="rId28" Type="http://schemas.openxmlformats.org/officeDocument/2006/relationships/image" Target="../media/image130.png"/><Relationship Id="rId36" Type="http://schemas.openxmlformats.org/officeDocument/2006/relationships/image" Target="../media/image138.png"/><Relationship Id="rId49" Type="http://schemas.openxmlformats.org/officeDocument/2006/relationships/image" Target="../media/image151.png"/><Relationship Id="rId57" Type="http://schemas.openxmlformats.org/officeDocument/2006/relationships/image" Target="../media/image159.png"/><Relationship Id="rId106" Type="http://schemas.openxmlformats.org/officeDocument/2006/relationships/image" Target="../media/image208.png"/><Relationship Id="rId10" Type="http://schemas.openxmlformats.org/officeDocument/2006/relationships/image" Target="../media/image112.png"/><Relationship Id="rId31" Type="http://schemas.openxmlformats.org/officeDocument/2006/relationships/image" Target="../media/image133.png"/><Relationship Id="rId44" Type="http://schemas.openxmlformats.org/officeDocument/2006/relationships/image" Target="../media/image146.png"/><Relationship Id="rId52" Type="http://schemas.openxmlformats.org/officeDocument/2006/relationships/image" Target="../media/image154.png"/><Relationship Id="rId60" Type="http://schemas.openxmlformats.org/officeDocument/2006/relationships/image" Target="../media/image162.png"/><Relationship Id="rId65" Type="http://schemas.openxmlformats.org/officeDocument/2006/relationships/image" Target="../media/image167.png"/><Relationship Id="rId73" Type="http://schemas.openxmlformats.org/officeDocument/2006/relationships/image" Target="../media/image175.png"/><Relationship Id="rId78" Type="http://schemas.openxmlformats.org/officeDocument/2006/relationships/image" Target="../media/image180.png"/><Relationship Id="rId81" Type="http://schemas.openxmlformats.org/officeDocument/2006/relationships/image" Target="../media/image183.png"/><Relationship Id="rId86" Type="http://schemas.openxmlformats.org/officeDocument/2006/relationships/image" Target="../media/image188.png"/><Relationship Id="rId94" Type="http://schemas.openxmlformats.org/officeDocument/2006/relationships/image" Target="../media/image196.png"/><Relationship Id="rId99" Type="http://schemas.openxmlformats.org/officeDocument/2006/relationships/image" Target="../media/image201.png"/><Relationship Id="rId101" Type="http://schemas.openxmlformats.org/officeDocument/2006/relationships/image" Target="../media/image203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Relationship Id="rId13" Type="http://schemas.openxmlformats.org/officeDocument/2006/relationships/image" Target="../media/image115.png"/><Relationship Id="rId18" Type="http://schemas.openxmlformats.org/officeDocument/2006/relationships/image" Target="../media/image120.png"/><Relationship Id="rId39" Type="http://schemas.openxmlformats.org/officeDocument/2006/relationships/image" Target="../media/image141.png"/><Relationship Id="rId34" Type="http://schemas.openxmlformats.org/officeDocument/2006/relationships/image" Target="../media/image136.png"/><Relationship Id="rId50" Type="http://schemas.openxmlformats.org/officeDocument/2006/relationships/image" Target="../media/image152.png"/><Relationship Id="rId55" Type="http://schemas.openxmlformats.org/officeDocument/2006/relationships/image" Target="../media/image157.png"/><Relationship Id="rId76" Type="http://schemas.openxmlformats.org/officeDocument/2006/relationships/image" Target="../media/image178.png"/><Relationship Id="rId97" Type="http://schemas.openxmlformats.org/officeDocument/2006/relationships/image" Target="../media/image199.png"/><Relationship Id="rId104" Type="http://schemas.openxmlformats.org/officeDocument/2006/relationships/image" Target="../media/image206.png"/><Relationship Id="rId7" Type="http://schemas.openxmlformats.org/officeDocument/2006/relationships/image" Target="../media/image109.png"/><Relationship Id="rId71" Type="http://schemas.openxmlformats.org/officeDocument/2006/relationships/image" Target="../media/image173.png"/><Relationship Id="rId92" Type="http://schemas.openxmlformats.org/officeDocument/2006/relationships/image" Target="../media/image194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131.png"/><Relationship Id="rId24" Type="http://schemas.openxmlformats.org/officeDocument/2006/relationships/image" Target="../media/image126.png"/><Relationship Id="rId40" Type="http://schemas.openxmlformats.org/officeDocument/2006/relationships/image" Target="../media/image142.png"/><Relationship Id="rId45" Type="http://schemas.openxmlformats.org/officeDocument/2006/relationships/image" Target="../media/image147.png"/><Relationship Id="rId66" Type="http://schemas.openxmlformats.org/officeDocument/2006/relationships/image" Target="../media/image168.png"/><Relationship Id="rId87" Type="http://schemas.openxmlformats.org/officeDocument/2006/relationships/image" Target="../media/image189.png"/><Relationship Id="rId61" Type="http://schemas.openxmlformats.org/officeDocument/2006/relationships/image" Target="../media/image163.png"/><Relationship Id="rId82" Type="http://schemas.openxmlformats.org/officeDocument/2006/relationships/image" Target="../media/image184.png"/><Relationship Id="rId19" Type="http://schemas.openxmlformats.org/officeDocument/2006/relationships/image" Target="../media/image121.png"/><Relationship Id="rId14" Type="http://schemas.openxmlformats.org/officeDocument/2006/relationships/image" Target="../media/image116.png"/><Relationship Id="rId30" Type="http://schemas.openxmlformats.org/officeDocument/2006/relationships/image" Target="../media/image132.png"/><Relationship Id="rId35" Type="http://schemas.openxmlformats.org/officeDocument/2006/relationships/image" Target="../media/image137.png"/><Relationship Id="rId56" Type="http://schemas.openxmlformats.org/officeDocument/2006/relationships/image" Target="../media/image158.png"/><Relationship Id="rId77" Type="http://schemas.openxmlformats.org/officeDocument/2006/relationships/image" Target="../media/image179.png"/><Relationship Id="rId100" Type="http://schemas.openxmlformats.org/officeDocument/2006/relationships/image" Target="../media/image202.png"/><Relationship Id="rId105" Type="http://schemas.openxmlformats.org/officeDocument/2006/relationships/image" Target="../media/image207.png"/><Relationship Id="rId8" Type="http://schemas.openxmlformats.org/officeDocument/2006/relationships/image" Target="../media/image110.png"/><Relationship Id="rId51" Type="http://schemas.openxmlformats.org/officeDocument/2006/relationships/image" Target="../media/image153.png"/><Relationship Id="rId72" Type="http://schemas.openxmlformats.org/officeDocument/2006/relationships/image" Target="../media/image174.png"/><Relationship Id="rId93" Type="http://schemas.openxmlformats.org/officeDocument/2006/relationships/image" Target="../media/image195.png"/><Relationship Id="rId98" Type="http://schemas.openxmlformats.org/officeDocument/2006/relationships/image" Target="../media/image200.png"/><Relationship Id="rId3" Type="http://schemas.openxmlformats.org/officeDocument/2006/relationships/image" Target="../media/image105.png"/><Relationship Id="rId25" Type="http://schemas.openxmlformats.org/officeDocument/2006/relationships/image" Target="../media/image127.png"/><Relationship Id="rId46" Type="http://schemas.openxmlformats.org/officeDocument/2006/relationships/image" Target="../media/image148.png"/><Relationship Id="rId67" Type="http://schemas.openxmlformats.org/officeDocument/2006/relationships/image" Target="../media/image169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9.png"/><Relationship Id="rId18" Type="http://schemas.openxmlformats.org/officeDocument/2006/relationships/image" Target="../media/image224.png"/><Relationship Id="rId26" Type="http://schemas.openxmlformats.org/officeDocument/2006/relationships/image" Target="../media/image232.png"/><Relationship Id="rId39" Type="http://schemas.openxmlformats.org/officeDocument/2006/relationships/image" Target="../media/image245.png"/><Relationship Id="rId21" Type="http://schemas.openxmlformats.org/officeDocument/2006/relationships/image" Target="../media/image227.png"/><Relationship Id="rId34" Type="http://schemas.openxmlformats.org/officeDocument/2006/relationships/image" Target="../media/image240.png"/><Relationship Id="rId42" Type="http://schemas.openxmlformats.org/officeDocument/2006/relationships/image" Target="../media/image248.png"/><Relationship Id="rId47" Type="http://schemas.openxmlformats.org/officeDocument/2006/relationships/image" Target="../media/image253.png"/><Relationship Id="rId50" Type="http://schemas.openxmlformats.org/officeDocument/2006/relationships/image" Target="../media/image256.png"/><Relationship Id="rId55" Type="http://schemas.openxmlformats.org/officeDocument/2006/relationships/image" Target="../media/image261.png"/><Relationship Id="rId7" Type="http://schemas.openxmlformats.org/officeDocument/2006/relationships/image" Target="../media/image21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22.png"/><Relationship Id="rId29" Type="http://schemas.openxmlformats.org/officeDocument/2006/relationships/image" Target="../media/image235.png"/><Relationship Id="rId11" Type="http://schemas.openxmlformats.org/officeDocument/2006/relationships/image" Target="../media/image217.png"/><Relationship Id="rId24" Type="http://schemas.openxmlformats.org/officeDocument/2006/relationships/image" Target="../media/image230.png"/><Relationship Id="rId32" Type="http://schemas.openxmlformats.org/officeDocument/2006/relationships/image" Target="../media/image238.png"/><Relationship Id="rId37" Type="http://schemas.openxmlformats.org/officeDocument/2006/relationships/image" Target="../media/image243.png"/><Relationship Id="rId40" Type="http://schemas.openxmlformats.org/officeDocument/2006/relationships/image" Target="../media/image246.png"/><Relationship Id="rId45" Type="http://schemas.openxmlformats.org/officeDocument/2006/relationships/image" Target="../media/image251.png"/><Relationship Id="rId53" Type="http://schemas.openxmlformats.org/officeDocument/2006/relationships/image" Target="../media/image259.png"/><Relationship Id="rId58" Type="http://schemas.openxmlformats.org/officeDocument/2006/relationships/image" Target="../media/image264.png"/><Relationship Id="rId5" Type="http://schemas.openxmlformats.org/officeDocument/2006/relationships/image" Target="../media/image211.png"/><Relationship Id="rId61" Type="http://schemas.openxmlformats.org/officeDocument/2006/relationships/image" Target="../media/image296.jpeg"/><Relationship Id="rId19" Type="http://schemas.openxmlformats.org/officeDocument/2006/relationships/image" Target="../media/image225.png"/><Relationship Id="rId14" Type="http://schemas.openxmlformats.org/officeDocument/2006/relationships/image" Target="../media/image220.png"/><Relationship Id="rId22" Type="http://schemas.openxmlformats.org/officeDocument/2006/relationships/image" Target="../media/image228.png"/><Relationship Id="rId27" Type="http://schemas.openxmlformats.org/officeDocument/2006/relationships/image" Target="../media/image233.png"/><Relationship Id="rId30" Type="http://schemas.openxmlformats.org/officeDocument/2006/relationships/image" Target="../media/image236.png"/><Relationship Id="rId35" Type="http://schemas.openxmlformats.org/officeDocument/2006/relationships/image" Target="../media/image241.png"/><Relationship Id="rId43" Type="http://schemas.openxmlformats.org/officeDocument/2006/relationships/image" Target="../media/image249.png"/><Relationship Id="rId48" Type="http://schemas.openxmlformats.org/officeDocument/2006/relationships/image" Target="../media/image254.png"/><Relationship Id="rId56" Type="http://schemas.openxmlformats.org/officeDocument/2006/relationships/image" Target="../media/image262.png"/><Relationship Id="rId8" Type="http://schemas.openxmlformats.org/officeDocument/2006/relationships/image" Target="../media/image214.png"/><Relationship Id="rId51" Type="http://schemas.openxmlformats.org/officeDocument/2006/relationships/image" Target="../media/image257.png"/><Relationship Id="rId3" Type="http://schemas.openxmlformats.org/officeDocument/2006/relationships/image" Target="../media/image209.png"/><Relationship Id="rId12" Type="http://schemas.openxmlformats.org/officeDocument/2006/relationships/image" Target="../media/image218.png"/><Relationship Id="rId17" Type="http://schemas.openxmlformats.org/officeDocument/2006/relationships/image" Target="../media/image223.png"/><Relationship Id="rId25" Type="http://schemas.openxmlformats.org/officeDocument/2006/relationships/image" Target="../media/image231.png"/><Relationship Id="rId33" Type="http://schemas.openxmlformats.org/officeDocument/2006/relationships/image" Target="../media/image239.png"/><Relationship Id="rId38" Type="http://schemas.openxmlformats.org/officeDocument/2006/relationships/image" Target="../media/image244.png"/><Relationship Id="rId46" Type="http://schemas.openxmlformats.org/officeDocument/2006/relationships/image" Target="../media/image252.png"/><Relationship Id="rId59" Type="http://schemas.openxmlformats.org/officeDocument/2006/relationships/image" Target="../media/image265.png"/><Relationship Id="rId20" Type="http://schemas.openxmlformats.org/officeDocument/2006/relationships/image" Target="../media/image226.png"/><Relationship Id="rId41" Type="http://schemas.openxmlformats.org/officeDocument/2006/relationships/image" Target="../media/image247.png"/><Relationship Id="rId54" Type="http://schemas.openxmlformats.org/officeDocument/2006/relationships/image" Target="../media/image260.png"/><Relationship Id="rId62" Type="http://schemas.openxmlformats.org/officeDocument/2006/relationships/image" Target="../media/image29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2.png"/><Relationship Id="rId15" Type="http://schemas.openxmlformats.org/officeDocument/2006/relationships/image" Target="../media/image221.png"/><Relationship Id="rId23" Type="http://schemas.openxmlformats.org/officeDocument/2006/relationships/image" Target="../media/image229.png"/><Relationship Id="rId28" Type="http://schemas.openxmlformats.org/officeDocument/2006/relationships/image" Target="../media/image234.png"/><Relationship Id="rId36" Type="http://schemas.openxmlformats.org/officeDocument/2006/relationships/image" Target="../media/image242.png"/><Relationship Id="rId49" Type="http://schemas.openxmlformats.org/officeDocument/2006/relationships/image" Target="../media/image255.png"/><Relationship Id="rId57" Type="http://schemas.openxmlformats.org/officeDocument/2006/relationships/image" Target="../media/image263.png"/><Relationship Id="rId10" Type="http://schemas.openxmlformats.org/officeDocument/2006/relationships/image" Target="../media/image216.png"/><Relationship Id="rId31" Type="http://schemas.openxmlformats.org/officeDocument/2006/relationships/image" Target="../media/image237.png"/><Relationship Id="rId44" Type="http://schemas.openxmlformats.org/officeDocument/2006/relationships/image" Target="../media/image250.png"/><Relationship Id="rId52" Type="http://schemas.openxmlformats.org/officeDocument/2006/relationships/image" Target="../media/image258.png"/><Relationship Id="rId60" Type="http://schemas.openxmlformats.org/officeDocument/2006/relationships/image" Target="../media/image292.PNG"/><Relationship Id="rId4" Type="http://schemas.openxmlformats.org/officeDocument/2006/relationships/image" Target="../media/image210.png"/><Relationship Id="rId9" Type="http://schemas.openxmlformats.org/officeDocument/2006/relationships/image" Target="../media/image2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1.png"/><Relationship Id="rId5" Type="http://schemas.openxmlformats.org/officeDocument/2006/relationships/image" Target="../media/image300.png"/><Relationship Id="rId4" Type="http://schemas.openxmlformats.org/officeDocument/2006/relationships/image" Target="../media/image299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0.png"/><Relationship Id="rId18" Type="http://schemas.openxmlformats.org/officeDocument/2006/relationships/image" Target="../media/image225.png"/><Relationship Id="rId26" Type="http://schemas.openxmlformats.org/officeDocument/2006/relationships/image" Target="../media/image233.png"/><Relationship Id="rId39" Type="http://schemas.openxmlformats.org/officeDocument/2006/relationships/image" Target="../media/image246.png"/><Relationship Id="rId21" Type="http://schemas.openxmlformats.org/officeDocument/2006/relationships/image" Target="../media/image228.png"/><Relationship Id="rId34" Type="http://schemas.openxmlformats.org/officeDocument/2006/relationships/image" Target="../media/image241.png"/><Relationship Id="rId42" Type="http://schemas.openxmlformats.org/officeDocument/2006/relationships/image" Target="../media/image249.png"/><Relationship Id="rId47" Type="http://schemas.openxmlformats.org/officeDocument/2006/relationships/image" Target="../media/image254.png"/><Relationship Id="rId50" Type="http://schemas.openxmlformats.org/officeDocument/2006/relationships/image" Target="../media/image257.png"/><Relationship Id="rId55" Type="http://schemas.openxmlformats.org/officeDocument/2006/relationships/image" Target="../media/image262.png"/><Relationship Id="rId7" Type="http://schemas.openxmlformats.org/officeDocument/2006/relationships/image" Target="../media/image214.png"/><Relationship Id="rId2" Type="http://schemas.openxmlformats.org/officeDocument/2006/relationships/image" Target="../media/image209.png"/><Relationship Id="rId16" Type="http://schemas.openxmlformats.org/officeDocument/2006/relationships/image" Target="../media/image223.png"/><Relationship Id="rId29" Type="http://schemas.openxmlformats.org/officeDocument/2006/relationships/image" Target="../media/image236.png"/><Relationship Id="rId11" Type="http://schemas.openxmlformats.org/officeDocument/2006/relationships/image" Target="../media/image218.png"/><Relationship Id="rId24" Type="http://schemas.openxmlformats.org/officeDocument/2006/relationships/image" Target="../media/image231.png"/><Relationship Id="rId32" Type="http://schemas.openxmlformats.org/officeDocument/2006/relationships/image" Target="../media/image239.png"/><Relationship Id="rId37" Type="http://schemas.openxmlformats.org/officeDocument/2006/relationships/image" Target="../media/image244.png"/><Relationship Id="rId40" Type="http://schemas.openxmlformats.org/officeDocument/2006/relationships/image" Target="../media/image247.png"/><Relationship Id="rId45" Type="http://schemas.openxmlformats.org/officeDocument/2006/relationships/image" Target="../media/image252.png"/><Relationship Id="rId53" Type="http://schemas.openxmlformats.org/officeDocument/2006/relationships/image" Target="../media/image260.png"/><Relationship Id="rId58" Type="http://schemas.openxmlformats.org/officeDocument/2006/relationships/image" Target="../media/image265.png"/><Relationship Id="rId5" Type="http://schemas.openxmlformats.org/officeDocument/2006/relationships/image" Target="../media/image212.png"/><Relationship Id="rId19" Type="http://schemas.openxmlformats.org/officeDocument/2006/relationships/image" Target="../media/image226.png"/><Relationship Id="rId4" Type="http://schemas.openxmlformats.org/officeDocument/2006/relationships/image" Target="../media/image211.png"/><Relationship Id="rId9" Type="http://schemas.openxmlformats.org/officeDocument/2006/relationships/image" Target="../media/image216.png"/><Relationship Id="rId14" Type="http://schemas.openxmlformats.org/officeDocument/2006/relationships/image" Target="../media/image221.png"/><Relationship Id="rId22" Type="http://schemas.openxmlformats.org/officeDocument/2006/relationships/image" Target="../media/image229.png"/><Relationship Id="rId27" Type="http://schemas.openxmlformats.org/officeDocument/2006/relationships/image" Target="../media/image234.png"/><Relationship Id="rId30" Type="http://schemas.openxmlformats.org/officeDocument/2006/relationships/image" Target="../media/image237.png"/><Relationship Id="rId35" Type="http://schemas.openxmlformats.org/officeDocument/2006/relationships/image" Target="../media/image242.png"/><Relationship Id="rId43" Type="http://schemas.openxmlformats.org/officeDocument/2006/relationships/image" Target="../media/image250.png"/><Relationship Id="rId48" Type="http://schemas.openxmlformats.org/officeDocument/2006/relationships/image" Target="../media/image255.png"/><Relationship Id="rId56" Type="http://schemas.openxmlformats.org/officeDocument/2006/relationships/image" Target="../media/image263.png"/><Relationship Id="rId8" Type="http://schemas.openxmlformats.org/officeDocument/2006/relationships/image" Target="../media/image215.png"/><Relationship Id="rId51" Type="http://schemas.openxmlformats.org/officeDocument/2006/relationships/image" Target="../media/image258.png"/><Relationship Id="rId3" Type="http://schemas.openxmlformats.org/officeDocument/2006/relationships/image" Target="../media/image210.png"/><Relationship Id="rId12" Type="http://schemas.openxmlformats.org/officeDocument/2006/relationships/image" Target="../media/image219.png"/><Relationship Id="rId17" Type="http://schemas.openxmlformats.org/officeDocument/2006/relationships/image" Target="../media/image224.png"/><Relationship Id="rId25" Type="http://schemas.openxmlformats.org/officeDocument/2006/relationships/image" Target="../media/image232.png"/><Relationship Id="rId33" Type="http://schemas.openxmlformats.org/officeDocument/2006/relationships/image" Target="../media/image240.png"/><Relationship Id="rId38" Type="http://schemas.openxmlformats.org/officeDocument/2006/relationships/image" Target="../media/image245.png"/><Relationship Id="rId46" Type="http://schemas.openxmlformats.org/officeDocument/2006/relationships/image" Target="../media/image253.png"/><Relationship Id="rId59" Type="http://schemas.openxmlformats.org/officeDocument/2006/relationships/image" Target="../media/image266.png"/><Relationship Id="rId20" Type="http://schemas.openxmlformats.org/officeDocument/2006/relationships/image" Target="../media/image227.png"/><Relationship Id="rId41" Type="http://schemas.openxmlformats.org/officeDocument/2006/relationships/image" Target="../media/image248.png"/><Relationship Id="rId54" Type="http://schemas.openxmlformats.org/officeDocument/2006/relationships/image" Target="../media/image2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3.png"/><Relationship Id="rId15" Type="http://schemas.openxmlformats.org/officeDocument/2006/relationships/image" Target="../media/image222.png"/><Relationship Id="rId23" Type="http://schemas.openxmlformats.org/officeDocument/2006/relationships/image" Target="../media/image230.png"/><Relationship Id="rId28" Type="http://schemas.openxmlformats.org/officeDocument/2006/relationships/image" Target="../media/image235.png"/><Relationship Id="rId36" Type="http://schemas.openxmlformats.org/officeDocument/2006/relationships/image" Target="../media/image243.png"/><Relationship Id="rId49" Type="http://schemas.openxmlformats.org/officeDocument/2006/relationships/image" Target="../media/image256.png"/><Relationship Id="rId57" Type="http://schemas.openxmlformats.org/officeDocument/2006/relationships/image" Target="../media/image264.png"/><Relationship Id="rId10" Type="http://schemas.openxmlformats.org/officeDocument/2006/relationships/image" Target="../media/image217.png"/><Relationship Id="rId31" Type="http://schemas.openxmlformats.org/officeDocument/2006/relationships/image" Target="../media/image238.png"/><Relationship Id="rId44" Type="http://schemas.openxmlformats.org/officeDocument/2006/relationships/image" Target="../media/image251.png"/><Relationship Id="rId52" Type="http://schemas.openxmlformats.org/officeDocument/2006/relationships/image" Target="../media/image259.png"/><Relationship Id="rId60" Type="http://schemas.openxmlformats.org/officeDocument/2006/relationships/image" Target="../media/image267.png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1.png"/><Relationship Id="rId21" Type="http://schemas.openxmlformats.org/officeDocument/2006/relationships/image" Target="../media/image226.png"/><Relationship Id="rId34" Type="http://schemas.openxmlformats.org/officeDocument/2006/relationships/image" Target="../media/image239.png"/><Relationship Id="rId42" Type="http://schemas.openxmlformats.org/officeDocument/2006/relationships/image" Target="../media/image247.png"/><Relationship Id="rId47" Type="http://schemas.openxmlformats.org/officeDocument/2006/relationships/image" Target="../media/image252.png"/><Relationship Id="rId50" Type="http://schemas.openxmlformats.org/officeDocument/2006/relationships/image" Target="../media/image255.png"/><Relationship Id="rId55" Type="http://schemas.openxmlformats.org/officeDocument/2006/relationships/image" Target="../media/image260.png"/><Relationship Id="rId63" Type="http://schemas.openxmlformats.org/officeDocument/2006/relationships/image" Target="../media/image271.png"/><Relationship Id="rId68" Type="http://schemas.openxmlformats.org/officeDocument/2006/relationships/image" Target="../media/image276.jpg"/><Relationship Id="rId7" Type="http://schemas.openxmlformats.org/officeDocument/2006/relationships/image" Target="../media/image2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1.png"/><Relationship Id="rId29" Type="http://schemas.openxmlformats.org/officeDocument/2006/relationships/image" Target="../media/image234.png"/><Relationship Id="rId11" Type="http://schemas.openxmlformats.org/officeDocument/2006/relationships/image" Target="../media/image216.png"/><Relationship Id="rId24" Type="http://schemas.openxmlformats.org/officeDocument/2006/relationships/image" Target="../media/image229.png"/><Relationship Id="rId32" Type="http://schemas.openxmlformats.org/officeDocument/2006/relationships/image" Target="../media/image237.png"/><Relationship Id="rId37" Type="http://schemas.openxmlformats.org/officeDocument/2006/relationships/image" Target="../media/image242.png"/><Relationship Id="rId40" Type="http://schemas.openxmlformats.org/officeDocument/2006/relationships/image" Target="../media/image245.png"/><Relationship Id="rId45" Type="http://schemas.openxmlformats.org/officeDocument/2006/relationships/image" Target="../media/image250.png"/><Relationship Id="rId53" Type="http://schemas.openxmlformats.org/officeDocument/2006/relationships/image" Target="../media/image258.png"/><Relationship Id="rId58" Type="http://schemas.openxmlformats.org/officeDocument/2006/relationships/image" Target="../media/image263.png"/><Relationship Id="rId66" Type="http://schemas.openxmlformats.org/officeDocument/2006/relationships/image" Target="../media/image274.png"/><Relationship Id="rId5" Type="http://schemas.openxmlformats.org/officeDocument/2006/relationships/image" Target="../media/image210.png"/><Relationship Id="rId61" Type="http://schemas.openxmlformats.org/officeDocument/2006/relationships/image" Target="../media/image269.png"/><Relationship Id="rId19" Type="http://schemas.openxmlformats.org/officeDocument/2006/relationships/image" Target="../media/image224.png"/><Relationship Id="rId14" Type="http://schemas.openxmlformats.org/officeDocument/2006/relationships/image" Target="../media/image219.png"/><Relationship Id="rId22" Type="http://schemas.openxmlformats.org/officeDocument/2006/relationships/image" Target="../media/image227.png"/><Relationship Id="rId27" Type="http://schemas.openxmlformats.org/officeDocument/2006/relationships/image" Target="../media/image232.png"/><Relationship Id="rId30" Type="http://schemas.openxmlformats.org/officeDocument/2006/relationships/image" Target="../media/image235.png"/><Relationship Id="rId35" Type="http://schemas.openxmlformats.org/officeDocument/2006/relationships/image" Target="../media/image240.png"/><Relationship Id="rId43" Type="http://schemas.openxmlformats.org/officeDocument/2006/relationships/image" Target="../media/image248.png"/><Relationship Id="rId48" Type="http://schemas.openxmlformats.org/officeDocument/2006/relationships/image" Target="../media/image253.png"/><Relationship Id="rId56" Type="http://schemas.openxmlformats.org/officeDocument/2006/relationships/image" Target="../media/image261.png"/><Relationship Id="rId64" Type="http://schemas.openxmlformats.org/officeDocument/2006/relationships/image" Target="../media/image272.png"/><Relationship Id="rId8" Type="http://schemas.openxmlformats.org/officeDocument/2006/relationships/image" Target="../media/image213.png"/><Relationship Id="rId51" Type="http://schemas.openxmlformats.org/officeDocument/2006/relationships/image" Target="../media/image256.png"/><Relationship Id="rId3" Type="http://schemas.openxmlformats.org/officeDocument/2006/relationships/image" Target="../media/image268.PNG"/><Relationship Id="rId12" Type="http://schemas.openxmlformats.org/officeDocument/2006/relationships/image" Target="../media/image217.png"/><Relationship Id="rId17" Type="http://schemas.openxmlformats.org/officeDocument/2006/relationships/image" Target="../media/image222.png"/><Relationship Id="rId25" Type="http://schemas.openxmlformats.org/officeDocument/2006/relationships/image" Target="../media/image230.png"/><Relationship Id="rId33" Type="http://schemas.openxmlformats.org/officeDocument/2006/relationships/image" Target="../media/image238.png"/><Relationship Id="rId38" Type="http://schemas.openxmlformats.org/officeDocument/2006/relationships/image" Target="../media/image243.png"/><Relationship Id="rId46" Type="http://schemas.openxmlformats.org/officeDocument/2006/relationships/image" Target="../media/image251.png"/><Relationship Id="rId59" Type="http://schemas.openxmlformats.org/officeDocument/2006/relationships/image" Target="../media/image264.png"/><Relationship Id="rId67" Type="http://schemas.openxmlformats.org/officeDocument/2006/relationships/image" Target="../media/image275.jpg"/><Relationship Id="rId20" Type="http://schemas.openxmlformats.org/officeDocument/2006/relationships/image" Target="../media/image225.png"/><Relationship Id="rId41" Type="http://schemas.openxmlformats.org/officeDocument/2006/relationships/image" Target="../media/image246.png"/><Relationship Id="rId54" Type="http://schemas.openxmlformats.org/officeDocument/2006/relationships/image" Target="../media/image259.png"/><Relationship Id="rId62" Type="http://schemas.openxmlformats.org/officeDocument/2006/relationships/image" Target="../media/image27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5" Type="http://schemas.openxmlformats.org/officeDocument/2006/relationships/image" Target="../media/image220.png"/><Relationship Id="rId23" Type="http://schemas.openxmlformats.org/officeDocument/2006/relationships/image" Target="../media/image228.png"/><Relationship Id="rId28" Type="http://schemas.openxmlformats.org/officeDocument/2006/relationships/image" Target="../media/image233.png"/><Relationship Id="rId36" Type="http://schemas.openxmlformats.org/officeDocument/2006/relationships/image" Target="../media/image241.png"/><Relationship Id="rId49" Type="http://schemas.openxmlformats.org/officeDocument/2006/relationships/image" Target="../media/image254.png"/><Relationship Id="rId57" Type="http://schemas.openxmlformats.org/officeDocument/2006/relationships/image" Target="../media/image262.png"/><Relationship Id="rId10" Type="http://schemas.openxmlformats.org/officeDocument/2006/relationships/image" Target="../media/image215.png"/><Relationship Id="rId31" Type="http://schemas.openxmlformats.org/officeDocument/2006/relationships/image" Target="../media/image236.png"/><Relationship Id="rId44" Type="http://schemas.openxmlformats.org/officeDocument/2006/relationships/image" Target="../media/image249.png"/><Relationship Id="rId52" Type="http://schemas.openxmlformats.org/officeDocument/2006/relationships/image" Target="../media/image257.png"/><Relationship Id="rId60" Type="http://schemas.openxmlformats.org/officeDocument/2006/relationships/image" Target="../media/image265.png"/><Relationship Id="rId65" Type="http://schemas.openxmlformats.org/officeDocument/2006/relationships/image" Target="../media/image273.png"/><Relationship Id="rId4" Type="http://schemas.openxmlformats.org/officeDocument/2006/relationships/image" Target="../media/image209.png"/><Relationship Id="rId9" Type="http://schemas.openxmlformats.org/officeDocument/2006/relationships/image" Target="../media/image214.png"/><Relationship Id="rId13" Type="http://schemas.openxmlformats.org/officeDocument/2006/relationships/image" Target="../media/image218.png"/><Relationship Id="rId18" Type="http://schemas.openxmlformats.org/officeDocument/2006/relationships/image" Target="../media/image223.png"/><Relationship Id="rId39" Type="http://schemas.openxmlformats.org/officeDocument/2006/relationships/image" Target="../media/image24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8.png"/><Relationship Id="rId18" Type="http://schemas.openxmlformats.org/officeDocument/2006/relationships/image" Target="../media/image223.png"/><Relationship Id="rId26" Type="http://schemas.openxmlformats.org/officeDocument/2006/relationships/image" Target="../media/image231.png"/><Relationship Id="rId39" Type="http://schemas.openxmlformats.org/officeDocument/2006/relationships/image" Target="../media/image244.png"/><Relationship Id="rId21" Type="http://schemas.openxmlformats.org/officeDocument/2006/relationships/image" Target="../media/image226.png"/><Relationship Id="rId34" Type="http://schemas.openxmlformats.org/officeDocument/2006/relationships/image" Target="../media/image239.png"/><Relationship Id="rId42" Type="http://schemas.openxmlformats.org/officeDocument/2006/relationships/image" Target="../media/image247.png"/><Relationship Id="rId47" Type="http://schemas.openxmlformats.org/officeDocument/2006/relationships/image" Target="../media/image252.png"/><Relationship Id="rId50" Type="http://schemas.openxmlformats.org/officeDocument/2006/relationships/image" Target="../media/image255.png"/><Relationship Id="rId55" Type="http://schemas.openxmlformats.org/officeDocument/2006/relationships/image" Target="../media/image260.png"/><Relationship Id="rId7" Type="http://schemas.openxmlformats.org/officeDocument/2006/relationships/image" Target="../media/image21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1.png"/><Relationship Id="rId29" Type="http://schemas.openxmlformats.org/officeDocument/2006/relationships/image" Target="../media/image234.png"/><Relationship Id="rId11" Type="http://schemas.openxmlformats.org/officeDocument/2006/relationships/image" Target="../media/image216.png"/><Relationship Id="rId24" Type="http://schemas.openxmlformats.org/officeDocument/2006/relationships/image" Target="../media/image229.png"/><Relationship Id="rId32" Type="http://schemas.openxmlformats.org/officeDocument/2006/relationships/image" Target="../media/image237.png"/><Relationship Id="rId37" Type="http://schemas.openxmlformats.org/officeDocument/2006/relationships/image" Target="../media/image242.png"/><Relationship Id="rId40" Type="http://schemas.openxmlformats.org/officeDocument/2006/relationships/image" Target="../media/image245.png"/><Relationship Id="rId45" Type="http://schemas.openxmlformats.org/officeDocument/2006/relationships/image" Target="../media/image250.png"/><Relationship Id="rId53" Type="http://schemas.openxmlformats.org/officeDocument/2006/relationships/image" Target="../media/image258.png"/><Relationship Id="rId58" Type="http://schemas.openxmlformats.org/officeDocument/2006/relationships/image" Target="../media/image263.png"/><Relationship Id="rId5" Type="http://schemas.openxmlformats.org/officeDocument/2006/relationships/image" Target="../media/image210.png"/><Relationship Id="rId19" Type="http://schemas.openxmlformats.org/officeDocument/2006/relationships/image" Target="../media/image224.png"/><Relationship Id="rId4" Type="http://schemas.openxmlformats.org/officeDocument/2006/relationships/image" Target="../media/image209.png"/><Relationship Id="rId9" Type="http://schemas.openxmlformats.org/officeDocument/2006/relationships/image" Target="../media/image214.png"/><Relationship Id="rId14" Type="http://schemas.openxmlformats.org/officeDocument/2006/relationships/image" Target="../media/image219.png"/><Relationship Id="rId22" Type="http://schemas.openxmlformats.org/officeDocument/2006/relationships/image" Target="../media/image227.png"/><Relationship Id="rId27" Type="http://schemas.openxmlformats.org/officeDocument/2006/relationships/image" Target="../media/image232.png"/><Relationship Id="rId30" Type="http://schemas.openxmlformats.org/officeDocument/2006/relationships/image" Target="../media/image235.png"/><Relationship Id="rId35" Type="http://schemas.openxmlformats.org/officeDocument/2006/relationships/image" Target="../media/image240.png"/><Relationship Id="rId43" Type="http://schemas.openxmlformats.org/officeDocument/2006/relationships/image" Target="../media/image248.png"/><Relationship Id="rId48" Type="http://schemas.openxmlformats.org/officeDocument/2006/relationships/image" Target="../media/image253.png"/><Relationship Id="rId56" Type="http://schemas.openxmlformats.org/officeDocument/2006/relationships/image" Target="../media/image261.png"/><Relationship Id="rId8" Type="http://schemas.openxmlformats.org/officeDocument/2006/relationships/image" Target="../media/image213.png"/><Relationship Id="rId51" Type="http://schemas.openxmlformats.org/officeDocument/2006/relationships/image" Target="../media/image256.png"/><Relationship Id="rId3" Type="http://schemas.openxmlformats.org/officeDocument/2006/relationships/image" Target="../media/image277.jpeg"/><Relationship Id="rId12" Type="http://schemas.openxmlformats.org/officeDocument/2006/relationships/image" Target="../media/image217.png"/><Relationship Id="rId17" Type="http://schemas.openxmlformats.org/officeDocument/2006/relationships/image" Target="../media/image222.png"/><Relationship Id="rId25" Type="http://schemas.openxmlformats.org/officeDocument/2006/relationships/image" Target="../media/image230.png"/><Relationship Id="rId33" Type="http://schemas.openxmlformats.org/officeDocument/2006/relationships/image" Target="../media/image238.png"/><Relationship Id="rId38" Type="http://schemas.openxmlformats.org/officeDocument/2006/relationships/image" Target="../media/image243.png"/><Relationship Id="rId46" Type="http://schemas.openxmlformats.org/officeDocument/2006/relationships/image" Target="../media/image251.png"/><Relationship Id="rId59" Type="http://schemas.openxmlformats.org/officeDocument/2006/relationships/image" Target="../media/image264.png"/><Relationship Id="rId20" Type="http://schemas.openxmlformats.org/officeDocument/2006/relationships/image" Target="../media/image225.png"/><Relationship Id="rId41" Type="http://schemas.openxmlformats.org/officeDocument/2006/relationships/image" Target="../media/image246.png"/><Relationship Id="rId54" Type="http://schemas.openxmlformats.org/officeDocument/2006/relationships/image" Target="../media/image2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5" Type="http://schemas.openxmlformats.org/officeDocument/2006/relationships/image" Target="../media/image220.png"/><Relationship Id="rId23" Type="http://schemas.openxmlformats.org/officeDocument/2006/relationships/image" Target="../media/image228.png"/><Relationship Id="rId28" Type="http://schemas.openxmlformats.org/officeDocument/2006/relationships/image" Target="../media/image233.png"/><Relationship Id="rId36" Type="http://schemas.openxmlformats.org/officeDocument/2006/relationships/image" Target="../media/image241.png"/><Relationship Id="rId49" Type="http://schemas.openxmlformats.org/officeDocument/2006/relationships/image" Target="../media/image254.png"/><Relationship Id="rId57" Type="http://schemas.openxmlformats.org/officeDocument/2006/relationships/image" Target="../media/image262.png"/><Relationship Id="rId10" Type="http://schemas.openxmlformats.org/officeDocument/2006/relationships/image" Target="../media/image215.png"/><Relationship Id="rId31" Type="http://schemas.openxmlformats.org/officeDocument/2006/relationships/image" Target="../media/image236.png"/><Relationship Id="rId44" Type="http://schemas.openxmlformats.org/officeDocument/2006/relationships/image" Target="../media/image249.png"/><Relationship Id="rId52" Type="http://schemas.openxmlformats.org/officeDocument/2006/relationships/image" Target="../media/image257.png"/><Relationship Id="rId60" Type="http://schemas.openxmlformats.org/officeDocument/2006/relationships/image" Target="../media/image265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8.png"/><Relationship Id="rId18" Type="http://schemas.openxmlformats.org/officeDocument/2006/relationships/image" Target="../media/image223.png"/><Relationship Id="rId26" Type="http://schemas.openxmlformats.org/officeDocument/2006/relationships/image" Target="../media/image231.png"/><Relationship Id="rId39" Type="http://schemas.openxmlformats.org/officeDocument/2006/relationships/image" Target="../media/image244.png"/><Relationship Id="rId21" Type="http://schemas.openxmlformats.org/officeDocument/2006/relationships/image" Target="../media/image226.png"/><Relationship Id="rId34" Type="http://schemas.openxmlformats.org/officeDocument/2006/relationships/image" Target="../media/image239.png"/><Relationship Id="rId42" Type="http://schemas.openxmlformats.org/officeDocument/2006/relationships/image" Target="../media/image247.png"/><Relationship Id="rId47" Type="http://schemas.openxmlformats.org/officeDocument/2006/relationships/image" Target="../media/image252.png"/><Relationship Id="rId50" Type="http://schemas.openxmlformats.org/officeDocument/2006/relationships/image" Target="../media/image255.png"/><Relationship Id="rId55" Type="http://schemas.openxmlformats.org/officeDocument/2006/relationships/image" Target="../media/image260.png"/><Relationship Id="rId7" Type="http://schemas.openxmlformats.org/officeDocument/2006/relationships/image" Target="../media/image21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1.png"/><Relationship Id="rId29" Type="http://schemas.openxmlformats.org/officeDocument/2006/relationships/image" Target="../media/image234.png"/><Relationship Id="rId11" Type="http://schemas.openxmlformats.org/officeDocument/2006/relationships/image" Target="../media/image216.png"/><Relationship Id="rId24" Type="http://schemas.openxmlformats.org/officeDocument/2006/relationships/image" Target="../media/image229.png"/><Relationship Id="rId32" Type="http://schemas.openxmlformats.org/officeDocument/2006/relationships/image" Target="../media/image237.png"/><Relationship Id="rId37" Type="http://schemas.openxmlformats.org/officeDocument/2006/relationships/image" Target="../media/image242.png"/><Relationship Id="rId40" Type="http://schemas.openxmlformats.org/officeDocument/2006/relationships/image" Target="../media/image245.png"/><Relationship Id="rId45" Type="http://schemas.openxmlformats.org/officeDocument/2006/relationships/image" Target="../media/image250.png"/><Relationship Id="rId53" Type="http://schemas.openxmlformats.org/officeDocument/2006/relationships/image" Target="../media/image258.png"/><Relationship Id="rId58" Type="http://schemas.openxmlformats.org/officeDocument/2006/relationships/image" Target="../media/image263.png"/><Relationship Id="rId5" Type="http://schemas.openxmlformats.org/officeDocument/2006/relationships/image" Target="../media/image210.png"/><Relationship Id="rId61" Type="http://schemas.openxmlformats.org/officeDocument/2006/relationships/image" Target="../media/image279.png"/><Relationship Id="rId19" Type="http://schemas.openxmlformats.org/officeDocument/2006/relationships/image" Target="../media/image224.png"/><Relationship Id="rId14" Type="http://schemas.openxmlformats.org/officeDocument/2006/relationships/image" Target="../media/image219.png"/><Relationship Id="rId22" Type="http://schemas.openxmlformats.org/officeDocument/2006/relationships/image" Target="../media/image227.png"/><Relationship Id="rId27" Type="http://schemas.openxmlformats.org/officeDocument/2006/relationships/image" Target="../media/image232.png"/><Relationship Id="rId30" Type="http://schemas.openxmlformats.org/officeDocument/2006/relationships/image" Target="../media/image235.png"/><Relationship Id="rId35" Type="http://schemas.openxmlformats.org/officeDocument/2006/relationships/image" Target="../media/image240.png"/><Relationship Id="rId43" Type="http://schemas.openxmlformats.org/officeDocument/2006/relationships/image" Target="../media/image248.png"/><Relationship Id="rId48" Type="http://schemas.openxmlformats.org/officeDocument/2006/relationships/image" Target="../media/image253.png"/><Relationship Id="rId56" Type="http://schemas.openxmlformats.org/officeDocument/2006/relationships/image" Target="../media/image261.png"/><Relationship Id="rId8" Type="http://schemas.openxmlformats.org/officeDocument/2006/relationships/image" Target="../media/image213.png"/><Relationship Id="rId51" Type="http://schemas.openxmlformats.org/officeDocument/2006/relationships/image" Target="../media/image256.png"/><Relationship Id="rId3" Type="http://schemas.openxmlformats.org/officeDocument/2006/relationships/image" Target="../media/image278.jpg"/><Relationship Id="rId12" Type="http://schemas.openxmlformats.org/officeDocument/2006/relationships/image" Target="../media/image217.png"/><Relationship Id="rId17" Type="http://schemas.openxmlformats.org/officeDocument/2006/relationships/image" Target="../media/image222.png"/><Relationship Id="rId25" Type="http://schemas.openxmlformats.org/officeDocument/2006/relationships/image" Target="../media/image230.png"/><Relationship Id="rId33" Type="http://schemas.openxmlformats.org/officeDocument/2006/relationships/image" Target="../media/image238.png"/><Relationship Id="rId38" Type="http://schemas.openxmlformats.org/officeDocument/2006/relationships/image" Target="../media/image243.png"/><Relationship Id="rId46" Type="http://schemas.openxmlformats.org/officeDocument/2006/relationships/image" Target="../media/image251.png"/><Relationship Id="rId59" Type="http://schemas.openxmlformats.org/officeDocument/2006/relationships/image" Target="../media/image264.png"/><Relationship Id="rId20" Type="http://schemas.openxmlformats.org/officeDocument/2006/relationships/image" Target="../media/image225.png"/><Relationship Id="rId41" Type="http://schemas.openxmlformats.org/officeDocument/2006/relationships/image" Target="../media/image246.png"/><Relationship Id="rId54" Type="http://schemas.openxmlformats.org/officeDocument/2006/relationships/image" Target="../media/image2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5" Type="http://schemas.openxmlformats.org/officeDocument/2006/relationships/image" Target="../media/image220.png"/><Relationship Id="rId23" Type="http://schemas.openxmlformats.org/officeDocument/2006/relationships/image" Target="../media/image228.png"/><Relationship Id="rId28" Type="http://schemas.openxmlformats.org/officeDocument/2006/relationships/image" Target="../media/image233.png"/><Relationship Id="rId36" Type="http://schemas.openxmlformats.org/officeDocument/2006/relationships/image" Target="../media/image241.png"/><Relationship Id="rId49" Type="http://schemas.openxmlformats.org/officeDocument/2006/relationships/image" Target="../media/image254.png"/><Relationship Id="rId57" Type="http://schemas.openxmlformats.org/officeDocument/2006/relationships/image" Target="../media/image262.png"/><Relationship Id="rId10" Type="http://schemas.openxmlformats.org/officeDocument/2006/relationships/image" Target="../media/image215.png"/><Relationship Id="rId31" Type="http://schemas.openxmlformats.org/officeDocument/2006/relationships/image" Target="../media/image236.png"/><Relationship Id="rId44" Type="http://schemas.openxmlformats.org/officeDocument/2006/relationships/image" Target="../media/image249.png"/><Relationship Id="rId52" Type="http://schemas.openxmlformats.org/officeDocument/2006/relationships/image" Target="../media/image257.png"/><Relationship Id="rId60" Type="http://schemas.openxmlformats.org/officeDocument/2006/relationships/image" Target="../media/image265.png"/><Relationship Id="rId4" Type="http://schemas.openxmlformats.org/officeDocument/2006/relationships/image" Target="../media/image209.png"/><Relationship Id="rId9" Type="http://schemas.openxmlformats.org/officeDocument/2006/relationships/image" Target="../media/image214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6.png"/><Relationship Id="rId18" Type="http://schemas.openxmlformats.org/officeDocument/2006/relationships/image" Target="../media/image221.png"/><Relationship Id="rId26" Type="http://schemas.openxmlformats.org/officeDocument/2006/relationships/image" Target="../media/image229.png"/><Relationship Id="rId39" Type="http://schemas.openxmlformats.org/officeDocument/2006/relationships/image" Target="../media/image242.png"/><Relationship Id="rId21" Type="http://schemas.openxmlformats.org/officeDocument/2006/relationships/image" Target="../media/image224.png"/><Relationship Id="rId34" Type="http://schemas.openxmlformats.org/officeDocument/2006/relationships/image" Target="../media/image237.png"/><Relationship Id="rId42" Type="http://schemas.openxmlformats.org/officeDocument/2006/relationships/image" Target="../media/image245.png"/><Relationship Id="rId47" Type="http://schemas.openxmlformats.org/officeDocument/2006/relationships/image" Target="../media/image250.png"/><Relationship Id="rId50" Type="http://schemas.openxmlformats.org/officeDocument/2006/relationships/image" Target="../media/image253.png"/><Relationship Id="rId55" Type="http://schemas.openxmlformats.org/officeDocument/2006/relationships/image" Target="../media/image258.png"/><Relationship Id="rId63" Type="http://schemas.openxmlformats.org/officeDocument/2006/relationships/image" Target="../media/image282.jpeg"/><Relationship Id="rId7" Type="http://schemas.openxmlformats.org/officeDocument/2006/relationships/image" Target="../media/image21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9.png"/><Relationship Id="rId29" Type="http://schemas.openxmlformats.org/officeDocument/2006/relationships/image" Target="../media/image232.png"/><Relationship Id="rId11" Type="http://schemas.openxmlformats.org/officeDocument/2006/relationships/image" Target="../media/image214.png"/><Relationship Id="rId24" Type="http://schemas.openxmlformats.org/officeDocument/2006/relationships/image" Target="../media/image227.png"/><Relationship Id="rId32" Type="http://schemas.openxmlformats.org/officeDocument/2006/relationships/image" Target="../media/image235.png"/><Relationship Id="rId37" Type="http://schemas.openxmlformats.org/officeDocument/2006/relationships/image" Target="../media/image240.png"/><Relationship Id="rId40" Type="http://schemas.openxmlformats.org/officeDocument/2006/relationships/image" Target="../media/image243.png"/><Relationship Id="rId45" Type="http://schemas.openxmlformats.org/officeDocument/2006/relationships/image" Target="../media/image248.png"/><Relationship Id="rId53" Type="http://schemas.openxmlformats.org/officeDocument/2006/relationships/image" Target="../media/image256.png"/><Relationship Id="rId58" Type="http://schemas.openxmlformats.org/officeDocument/2006/relationships/image" Target="../media/image261.png"/><Relationship Id="rId5" Type="http://schemas.openxmlformats.org/officeDocument/2006/relationships/image" Target="../media/image281.jpg"/><Relationship Id="rId61" Type="http://schemas.openxmlformats.org/officeDocument/2006/relationships/image" Target="../media/image264.png"/><Relationship Id="rId19" Type="http://schemas.openxmlformats.org/officeDocument/2006/relationships/image" Target="../media/image222.png"/><Relationship Id="rId14" Type="http://schemas.openxmlformats.org/officeDocument/2006/relationships/image" Target="../media/image217.png"/><Relationship Id="rId22" Type="http://schemas.openxmlformats.org/officeDocument/2006/relationships/image" Target="../media/image225.png"/><Relationship Id="rId27" Type="http://schemas.openxmlformats.org/officeDocument/2006/relationships/image" Target="../media/image230.png"/><Relationship Id="rId30" Type="http://schemas.openxmlformats.org/officeDocument/2006/relationships/image" Target="../media/image233.png"/><Relationship Id="rId35" Type="http://schemas.openxmlformats.org/officeDocument/2006/relationships/image" Target="../media/image238.png"/><Relationship Id="rId43" Type="http://schemas.openxmlformats.org/officeDocument/2006/relationships/image" Target="../media/image246.png"/><Relationship Id="rId48" Type="http://schemas.openxmlformats.org/officeDocument/2006/relationships/image" Target="../media/image251.png"/><Relationship Id="rId56" Type="http://schemas.openxmlformats.org/officeDocument/2006/relationships/image" Target="../media/image259.png"/><Relationship Id="rId8" Type="http://schemas.openxmlformats.org/officeDocument/2006/relationships/image" Target="../media/image211.png"/><Relationship Id="rId51" Type="http://schemas.openxmlformats.org/officeDocument/2006/relationships/image" Target="../media/image254.png"/><Relationship Id="rId3" Type="http://schemas.openxmlformats.org/officeDocument/2006/relationships/image" Target="../media/image280.jpeg"/><Relationship Id="rId12" Type="http://schemas.openxmlformats.org/officeDocument/2006/relationships/image" Target="../media/image215.png"/><Relationship Id="rId17" Type="http://schemas.openxmlformats.org/officeDocument/2006/relationships/image" Target="../media/image220.png"/><Relationship Id="rId25" Type="http://schemas.openxmlformats.org/officeDocument/2006/relationships/image" Target="../media/image228.png"/><Relationship Id="rId33" Type="http://schemas.openxmlformats.org/officeDocument/2006/relationships/image" Target="../media/image236.png"/><Relationship Id="rId38" Type="http://schemas.openxmlformats.org/officeDocument/2006/relationships/image" Target="../media/image241.png"/><Relationship Id="rId46" Type="http://schemas.openxmlformats.org/officeDocument/2006/relationships/image" Target="../media/image249.png"/><Relationship Id="rId59" Type="http://schemas.openxmlformats.org/officeDocument/2006/relationships/image" Target="../media/image262.png"/><Relationship Id="rId20" Type="http://schemas.openxmlformats.org/officeDocument/2006/relationships/image" Target="../media/image223.png"/><Relationship Id="rId41" Type="http://schemas.openxmlformats.org/officeDocument/2006/relationships/image" Target="../media/image244.png"/><Relationship Id="rId54" Type="http://schemas.openxmlformats.org/officeDocument/2006/relationships/image" Target="../media/image257.png"/><Relationship Id="rId62" Type="http://schemas.openxmlformats.org/officeDocument/2006/relationships/image" Target="../media/image2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9.png"/><Relationship Id="rId15" Type="http://schemas.openxmlformats.org/officeDocument/2006/relationships/image" Target="../media/image218.png"/><Relationship Id="rId23" Type="http://schemas.openxmlformats.org/officeDocument/2006/relationships/image" Target="../media/image226.png"/><Relationship Id="rId28" Type="http://schemas.openxmlformats.org/officeDocument/2006/relationships/image" Target="../media/image231.png"/><Relationship Id="rId36" Type="http://schemas.openxmlformats.org/officeDocument/2006/relationships/image" Target="../media/image239.png"/><Relationship Id="rId49" Type="http://schemas.openxmlformats.org/officeDocument/2006/relationships/image" Target="../media/image252.png"/><Relationship Id="rId57" Type="http://schemas.openxmlformats.org/officeDocument/2006/relationships/image" Target="../media/image260.png"/><Relationship Id="rId10" Type="http://schemas.openxmlformats.org/officeDocument/2006/relationships/image" Target="../media/image213.png"/><Relationship Id="rId31" Type="http://schemas.openxmlformats.org/officeDocument/2006/relationships/image" Target="../media/image234.png"/><Relationship Id="rId44" Type="http://schemas.openxmlformats.org/officeDocument/2006/relationships/image" Target="../media/image247.png"/><Relationship Id="rId52" Type="http://schemas.openxmlformats.org/officeDocument/2006/relationships/image" Target="../media/image255.png"/><Relationship Id="rId60" Type="http://schemas.openxmlformats.org/officeDocument/2006/relationships/image" Target="../media/image263.png"/><Relationship Id="rId4" Type="http://schemas.openxmlformats.org/officeDocument/2006/relationships/image" Target="../media/image268.PNG"/><Relationship Id="rId9" Type="http://schemas.openxmlformats.org/officeDocument/2006/relationships/image" Target="../media/image212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9.png"/><Relationship Id="rId18" Type="http://schemas.openxmlformats.org/officeDocument/2006/relationships/image" Target="../media/image224.png"/><Relationship Id="rId26" Type="http://schemas.openxmlformats.org/officeDocument/2006/relationships/image" Target="../media/image232.png"/><Relationship Id="rId39" Type="http://schemas.openxmlformats.org/officeDocument/2006/relationships/image" Target="../media/image245.png"/><Relationship Id="rId21" Type="http://schemas.openxmlformats.org/officeDocument/2006/relationships/image" Target="../media/image227.png"/><Relationship Id="rId34" Type="http://schemas.openxmlformats.org/officeDocument/2006/relationships/image" Target="../media/image240.png"/><Relationship Id="rId42" Type="http://schemas.openxmlformats.org/officeDocument/2006/relationships/image" Target="../media/image248.png"/><Relationship Id="rId47" Type="http://schemas.openxmlformats.org/officeDocument/2006/relationships/image" Target="../media/image253.png"/><Relationship Id="rId50" Type="http://schemas.openxmlformats.org/officeDocument/2006/relationships/image" Target="../media/image256.png"/><Relationship Id="rId55" Type="http://schemas.openxmlformats.org/officeDocument/2006/relationships/image" Target="../media/image261.png"/><Relationship Id="rId7" Type="http://schemas.openxmlformats.org/officeDocument/2006/relationships/image" Target="../media/image21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22.png"/><Relationship Id="rId29" Type="http://schemas.openxmlformats.org/officeDocument/2006/relationships/image" Target="../media/image235.png"/><Relationship Id="rId11" Type="http://schemas.openxmlformats.org/officeDocument/2006/relationships/image" Target="../media/image217.png"/><Relationship Id="rId24" Type="http://schemas.openxmlformats.org/officeDocument/2006/relationships/image" Target="../media/image230.png"/><Relationship Id="rId32" Type="http://schemas.openxmlformats.org/officeDocument/2006/relationships/image" Target="../media/image238.png"/><Relationship Id="rId37" Type="http://schemas.openxmlformats.org/officeDocument/2006/relationships/image" Target="../media/image243.png"/><Relationship Id="rId40" Type="http://schemas.openxmlformats.org/officeDocument/2006/relationships/image" Target="../media/image246.png"/><Relationship Id="rId45" Type="http://schemas.openxmlformats.org/officeDocument/2006/relationships/image" Target="../media/image251.png"/><Relationship Id="rId53" Type="http://schemas.openxmlformats.org/officeDocument/2006/relationships/image" Target="../media/image259.png"/><Relationship Id="rId58" Type="http://schemas.openxmlformats.org/officeDocument/2006/relationships/image" Target="../media/image264.png"/><Relationship Id="rId5" Type="http://schemas.openxmlformats.org/officeDocument/2006/relationships/image" Target="../media/image211.png"/><Relationship Id="rId19" Type="http://schemas.openxmlformats.org/officeDocument/2006/relationships/image" Target="../media/image225.png"/><Relationship Id="rId4" Type="http://schemas.openxmlformats.org/officeDocument/2006/relationships/image" Target="../media/image210.png"/><Relationship Id="rId9" Type="http://schemas.openxmlformats.org/officeDocument/2006/relationships/image" Target="../media/image215.png"/><Relationship Id="rId14" Type="http://schemas.openxmlformats.org/officeDocument/2006/relationships/image" Target="../media/image220.png"/><Relationship Id="rId22" Type="http://schemas.openxmlformats.org/officeDocument/2006/relationships/image" Target="../media/image228.png"/><Relationship Id="rId27" Type="http://schemas.openxmlformats.org/officeDocument/2006/relationships/image" Target="../media/image233.png"/><Relationship Id="rId30" Type="http://schemas.openxmlformats.org/officeDocument/2006/relationships/image" Target="../media/image236.png"/><Relationship Id="rId35" Type="http://schemas.openxmlformats.org/officeDocument/2006/relationships/image" Target="../media/image241.png"/><Relationship Id="rId43" Type="http://schemas.openxmlformats.org/officeDocument/2006/relationships/image" Target="../media/image249.png"/><Relationship Id="rId48" Type="http://schemas.openxmlformats.org/officeDocument/2006/relationships/image" Target="../media/image254.png"/><Relationship Id="rId56" Type="http://schemas.openxmlformats.org/officeDocument/2006/relationships/image" Target="../media/image262.png"/><Relationship Id="rId8" Type="http://schemas.openxmlformats.org/officeDocument/2006/relationships/image" Target="../media/image214.png"/><Relationship Id="rId51" Type="http://schemas.openxmlformats.org/officeDocument/2006/relationships/image" Target="../media/image257.png"/><Relationship Id="rId3" Type="http://schemas.openxmlformats.org/officeDocument/2006/relationships/image" Target="../media/image209.png"/><Relationship Id="rId12" Type="http://schemas.openxmlformats.org/officeDocument/2006/relationships/image" Target="../media/image218.png"/><Relationship Id="rId17" Type="http://schemas.openxmlformats.org/officeDocument/2006/relationships/image" Target="../media/image223.png"/><Relationship Id="rId25" Type="http://schemas.openxmlformats.org/officeDocument/2006/relationships/image" Target="../media/image231.png"/><Relationship Id="rId33" Type="http://schemas.openxmlformats.org/officeDocument/2006/relationships/image" Target="../media/image239.png"/><Relationship Id="rId38" Type="http://schemas.openxmlformats.org/officeDocument/2006/relationships/image" Target="../media/image244.png"/><Relationship Id="rId46" Type="http://schemas.openxmlformats.org/officeDocument/2006/relationships/image" Target="../media/image252.png"/><Relationship Id="rId59" Type="http://schemas.openxmlformats.org/officeDocument/2006/relationships/image" Target="../media/image265.png"/><Relationship Id="rId20" Type="http://schemas.openxmlformats.org/officeDocument/2006/relationships/image" Target="../media/image226.png"/><Relationship Id="rId41" Type="http://schemas.openxmlformats.org/officeDocument/2006/relationships/image" Target="../media/image247.png"/><Relationship Id="rId54" Type="http://schemas.openxmlformats.org/officeDocument/2006/relationships/image" Target="../media/image2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2.png"/><Relationship Id="rId15" Type="http://schemas.openxmlformats.org/officeDocument/2006/relationships/image" Target="../media/image221.png"/><Relationship Id="rId23" Type="http://schemas.openxmlformats.org/officeDocument/2006/relationships/image" Target="../media/image229.png"/><Relationship Id="rId28" Type="http://schemas.openxmlformats.org/officeDocument/2006/relationships/image" Target="../media/image234.png"/><Relationship Id="rId36" Type="http://schemas.openxmlformats.org/officeDocument/2006/relationships/image" Target="../media/image242.png"/><Relationship Id="rId49" Type="http://schemas.openxmlformats.org/officeDocument/2006/relationships/image" Target="../media/image255.png"/><Relationship Id="rId57" Type="http://schemas.openxmlformats.org/officeDocument/2006/relationships/image" Target="../media/image263.png"/><Relationship Id="rId10" Type="http://schemas.openxmlformats.org/officeDocument/2006/relationships/image" Target="../media/image216.png"/><Relationship Id="rId31" Type="http://schemas.openxmlformats.org/officeDocument/2006/relationships/image" Target="../media/image237.png"/><Relationship Id="rId44" Type="http://schemas.openxmlformats.org/officeDocument/2006/relationships/image" Target="../media/image250.png"/><Relationship Id="rId52" Type="http://schemas.openxmlformats.org/officeDocument/2006/relationships/image" Target="../media/image258.png"/><Relationship Id="rId60" Type="http://schemas.openxmlformats.org/officeDocument/2006/relationships/image" Target="../media/image283.jpeg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1.png"/><Relationship Id="rId21" Type="http://schemas.openxmlformats.org/officeDocument/2006/relationships/image" Target="../media/image226.png"/><Relationship Id="rId34" Type="http://schemas.openxmlformats.org/officeDocument/2006/relationships/image" Target="../media/image239.png"/><Relationship Id="rId42" Type="http://schemas.openxmlformats.org/officeDocument/2006/relationships/image" Target="../media/image247.png"/><Relationship Id="rId47" Type="http://schemas.openxmlformats.org/officeDocument/2006/relationships/image" Target="../media/image252.png"/><Relationship Id="rId50" Type="http://schemas.openxmlformats.org/officeDocument/2006/relationships/image" Target="../media/image255.png"/><Relationship Id="rId55" Type="http://schemas.openxmlformats.org/officeDocument/2006/relationships/image" Target="../media/image260.png"/><Relationship Id="rId63" Type="http://schemas.openxmlformats.org/officeDocument/2006/relationships/image" Target="../media/image287.png"/><Relationship Id="rId7" Type="http://schemas.openxmlformats.org/officeDocument/2006/relationships/image" Target="../media/image212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21.png"/><Relationship Id="rId29" Type="http://schemas.openxmlformats.org/officeDocument/2006/relationships/image" Target="../media/image234.png"/><Relationship Id="rId11" Type="http://schemas.openxmlformats.org/officeDocument/2006/relationships/image" Target="../media/image216.png"/><Relationship Id="rId24" Type="http://schemas.openxmlformats.org/officeDocument/2006/relationships/image" Target="../media/image229.png"/><Relationship Id="rId32" Type="http://schemas.openxmlformats.org/officeDocument/2006/relationships/image" Target="../media/image237.png"/><Relationship Id="rId37" Type="http://schemas.openxmlformats.org/officeDocument/2006/relationships/image" Target="../media/image242.png"/><Relationship Id="rId40" Type="http://schemas.openxmlformats.org/officeDocument/2006/relationships/image" Target="../media/image245.png"/><Relationship Id="rId45" Type="http://schemas.openxmlformats.org/officeDocument/2006/relationships/image" Target="../media/image250.png"/><Relationship Id="rId53" Type="http://schemas.openxmlformats.org/officeDocument/2006/relationships/image" Target="../media/image258.png"/><Relationship Id="rId58" Type="http://schemas.openxmlformats.org/officeDocument/2006/relationships/image" Target="../media/image263.png"/><Relationship Id="rId66" Type="http://schemas.openxmlformats.org/officeDocument/2006/relationships/image" Target="../media/image289.png"/><Relationship Id="rId5" Type="http://schemas.openxmlformats.org/officeDocument/2006/relationships/image" Target="../media/image210.png"/><Relationship Id="rId61" Type="http://schemas.openxmlformats.org/officeDocument/2006/relationships/image" Target="../media/image285.png"/><Relationship Id="rId19" Type="http://schemas.openxmlformats.org/officeDocument/2006/relationships/image" Target="../media/image224.png"/><Relationship Id="rId14" Type="http://schemas.openxmlformats.org/officeDocument/2006/relationships/image" Target="../media/image219.png"/><Relationship Id="rId22" Type="http://schemas.openxmlformats.org/officeDocument/2006/relationships/image" Target="../media/image227.png"/><Relationship Id="rId27" Type="http://schemas.openxmlformats.org/officeDocument/2006/relationships/image" Target="../media/image232.png"/><Relationship Id="rId30" Type="http://schemas.openxmlformats.org/officeDocument/2006/relationships/image" Target="../media/image235.png"/><Relationship Id="rId35" Type="http://schemas.openxmlformats.org/officeDocument/2006/relationships/image" Target="../media/image240.png"/><Relationship Id="rId43" Type="http://schemas.openxmlformats.org/officeDocument/2006/relationships/image" Target="../media/image248.png"/><Relationship Id="rId48" Type="http://schemas.openxmlformats.org/officeDocument/2006/relationships/image" Target="../media/image253.png"/><Relationship Id="rId56" Type="http://schemas.openxmlformats.org/officeDocument/2006/relationships/image" Target="../media/image261.png"/><Relationship Id="rId64" Type="http://schemas.openxmlformats.org/officeDocument/2006/relationships/image" Target="../media/image288.png"/><Relationship Id="rId8" Type="http://schemas.openxmlformats.org/officeDocument/2006/relationships/image" Target="../media/image213.png"/><Relationship Id="rId51" Type="http://schemas.openxmlformats.org/officeDocument/2006/relationships/image" Target="../media/image256.png"/><Relationship Id="rId3" Type="http://schemas.openxmlformats.org/officeDocument/2006/relationships/image" Target="../media/image284.png"/><Relationship Id="rId12" Type="http://schemas.openxmlformats.org/officeDocument/2006/relationships/image" Target="../media/image217.png"/><Relationship Id="rId17" Type="http://schemas.openxmlformats.org/officeDocument/2006/relationships/image" Target="../media/image222.png"/><Relationship Id="rId25" Type="http://schemas.openxmlformats.org/officeDocument/2006/relationships/image" Target="../media/image230.png"/><Relationship Id="rId33" Type="http://schemas.openxmlformats.org/officeDocument/2006/relationships/image" Target="../media/image238.png"/><Relationship Id="rId38" Type="http://schemas.openxmlformats.org/officeDocument/2006/relationships/image" Target="../media/image243.png"/><Relationship Id="rId46" Type="http://schemas.openxmlformats.org/officeDocument/2006/relationships/image" Target="../media/image251.png"/><Relationship Id="rId59" Type="http://schemas.openxmlformats.org/officeDocument/2006/relationships/image" Target="../media/image264.png"/><Relationship Id="rId67" Type="http://schemas.openxmlformats.org/officeDocument/2006/relationships/image" Target="../media/image290.png"/><Relationship Id="rId20" Type="http://schemas.openxmlformats.org/officeDocument/2006/relationships/image" Target="../media/image225.png"/><Relationship Id="rId41" Type="http://schemas.openxmlformats.org/officeDocument/2006/relationships/image" Target="../media/image246.png"/><Relationship Id="rId54" Type="http://schemas.openxmlformats.org/officeDocument/2006/relationships/image" Target="../media/image259.png"/><Relationship Id="rId62" Type="http://schemas.openxmlformats.org/officeDocument/2006/relationships/image" Target="../media/image28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5" Type="http://schemas.openxmlformats.org/officeDocument/2006/relationships/image" Target="../media/image220.png"/><Relationship Id="rId23" Type="http://schemas.openxmlformats.org/officeDocument/2006/relationships/image" Target="../media/image228.png"/><Relationship Id="rId28" Type="http://schemas.openxmlformats.org/officeDocument/2006/relationships/image" Target="../media/image233.png"/><Relationship Id="rId36" Type="http://schemas.openxmlformats.org/officeDocument/2006/relationships/image" Target="../media/image241.png"/><Relationship Id="rId49" Type="http://schemas.openxmlformats.org/officeDocument/2006/relationships/image" Target="../media/image254.png"/><Relationship Id="rId57" Type="http://schemas.openxmlformats.org/officeDocument/2006/relationships/image" Target="../media/image262.png"/><Relationship Id="rId10" Type="http://schemas.openxmlformats.org/officeDocument/2006/relationships/image" Target="../media/image215.png"/><Relationship Id="rId31" Type="http://schemas.openxmlformats.org/officeDocument/2006/relationships/image" Target="../media/image236.png"/><Relationship Id="rId44" Type="http://schemas.openxmlformats.org/officeDocument/2006/relationships/image" Target="../media/image249.png"/><Relationship Id="rId52" Type="http://schemas.openxmlformats.org/officeDocument/2006/relationships/image" Target="../media/image257.png"/><Relationship Id="rId60" Type="http://schemas.openxmlformats.org/officeDocument/2006/relationships/image" Target="../media/image265.png"/><Relationship Id="rId65" Type="http://schemas.openxmlformats.org/officeDocument/2006/relationships/image" Target="../media/image283.jpeg"/><Relationship Id="rId4" Type="http://schemas.openxmlformats.org/officeDocument/2006/relationships/image" Target="../media/image209.png"/><Relationship Id="rId9" Type="http://schemas.openxmlformats.org/officeDocument/2006/relationships/image" Target="../media/image214.png"/><Relationship Id="rId13" Type="http://schemas.openxmlformats.org/officeDocument/2006/relationships/image" Target="../media/image218.png"/><Relationship Id="rId18" Type="http://schemas.openxmlformats.org/officeDocument/2006/relationships/image" Target="../media/image223.png"/><Relationship Id="rId39" Type="http://schemas.openxmlformats.org/officeDocument/2006/relationships/image" Target="../media/image244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5.png"/><Relationship Id="rId18" Type="http://schemas.openxmlformats.org/officeDocument/2006/relationships/image" Target="../media/image220.png"/><Relationship Id="rId26" Type="http://schemas.openxmlformats.org/officeDocument/2006/relationships/image" Target="../media/image228.png"/><Relationship Id="rId39" Type="http://schemas.openxmlformats.org/officeDocument/2006/relationships/image" Target="../media/image241.png"/><Relationship Id="rId21" Type="http://schemas.openxmlformats.org/officeDocument/2006/relationships/image" Target="../media/image223.png"/><Relationship Id="rId34" Type="http://schemas.openxmlformats.org/officeDocument/2006/relationships/image" Target="../media/image236.png"/><Relationship Id="rId42" Type="http://schemas.openxmlformats.org/officeDocument/2006/relationships/image" Target="../media/image244.png"/><Relationship Id="rId47" Type="http://schemas.openxmlformats.org/officeDocument/2006/relationships/image" Target="../media/image249.png"/><Relationship Id="rId50" Type="http://schemas.openxmlformats.org/officeDocument/2006/relationships/image" Target="../media/image252.png"/><Relationship Id="rId55" Type="http://schemas.openxmlformats.org/officeDocument/2006/relationships/image" Target="../media/image257.png"/><Relationship Id="rId63" Type="http://schemas.openxmlformats.org/officeDocument/2006/relationships/image" Target="../media/image265.png"/><Relationship Id="rId7" Type="http://schemas.openxmlformats.org/officeDocument/2006/relationships/image" Target="../media/image209.png"/><Relationship Id="rId2" Type="http://schemas.openxmlformats.org/officeDocument/2006/relationships/image" Target="../media/image291.PNG"/><Relationship Id="rId16" Type="http://schemas.openxmlformats.org/officeDocument/2006/relationships/image" Target="../media/image218.png"/><Relationship Id="rId29" Type="http://schemas.openxmlformats.org/officeDocument/2006/relationships/image" Target="../media/image231.png"/><Relationship Id="rId11" Type="http://schemas.openxmlformats.org/officeDocument/2006/relationships/image" Target="../media/image213.png"/><Relationship Id="rId24" Type="http://schemas.openxmlformats.org/officeDocument/2006/relationships/image" Target="../media/image226.png"/><Relationship Id="rId32" Type="http://schemas.openxmlformats.org/officeDocument/2006/relationships/image" Target="../media/image234.png"/><Relationship Id="rId37" Type="http://schemas.openxmlformats.org/officeDocument/2006/relationships/image" Target="../media/image239.png"/><Relationship Id="rId40" Type="http://schemas.openxmlformats.org/officeDocument/2006/relationships/image" Target="../media/image242.png"/><Relationship Id="rId45" Type="http://schemas.openxmlformats.org/officeDocument/2006/relationships/image" Target="../media/image247.png"/><Relationship Id="rId53" Type="http://schemas.openxmlformats.org/officeDocument/2006/relationships/image" Target="../media/image255.png"/><Relationship Id="rId58" Type="http://schemas.openxmlformats.org/officeDocument/2006/relationships/image" Target="../media/image260.png"/><Relationship Id="rId5" Type="http://schemas.openxmlformats.org/officeDocument/2006/relationships/image" Target="../media/image294.PNG"/><Relationship Id="rId61" Type="http://schemas.openxmlformats.org/officeDocument/2006/relationships/image" Target="../media/image263.png"/><Relationship Id="rId19" Type="http://schemas.openxmlformats.org/officeDocument/2006/relationships/image" Target="../media/image221.png"/><Relationship Id="rId14" Type="http://schemas.openxmlformats.org/officeDocument/2006/relationships/image" Target="../media/image216.png"/><Relationship Id="rId22" Type="http://schemas.openxmlformats.org/officeDocument/2006/relationships/image" Target="../media/image224.png"/><Relationship Id="rId27" Type="http://schemas.openxmlformats.org/officeDocument/2006/relationships/image" Target="../media/image229.png"/><Relationship Id="rId30" Type="http://schemas.openxmlformats.org/officeDocument/2006/relationships/image" Target="../media/image232.png"/><Relationship Id="rId35" Type="http://schemas.openxmlformats.org/officeDocument/2006/relationships/image" Target="../media/image237.png"/><Relationship Id="rId43" Type="http://schemas.openxmlformats.org/officeDocument/2006/relationships/image" Target="../media/image245.png"/><Relationship Id="rId48" Type="http://schemas.openxmlformats.org/officeDocument/2006/relationships/image" Target="../media/image250.png"/><Relationship Id="rId56" Type="http://schemas.openxmlformats.org/officeDocument/2006/relationships/image" Target="../media/image258.png"/><Relationship Id="rId64" Type="http://schemas.openxmlformats.org/officeDocument/2006/relationships/image" Target="../media/image283.jpeg"/><Relationship Id="rId8" Type="http://schemas.openxmlformats.org/officeDocument/2006/relationships/image" Target="../media/image210.png"/><Relationship Id="rId51" Type="http://schemas.openxmlformats.org/officeDocument/2006/relationships/image" Target="../media/image253.png"/><Relationship Id="rId3" Type="http://schemas.openxmlformats.org/officeDocument/2006/relationships/image" Target="../media/image292.PNG"/><Relationship Id="rId12" Type="http://schemas.openxmlformats.org/officeDocument/2006/relationships/image" Target="../media/image214.png"/><Relationship Id="rId17" Type="http://schemas.openxmlformats.org/officeDocument/2006/relationships/image" Target="../media/image219.png"/><Relationship Id="rId25" Type="http://schemas.openxmlformats.org/officeDocument/2006/relationships/image" Target="../media/image227.png"/><Relationship Id="rId33" Type="http://schemas.openxmlformats.org/officeDocument/2006/relationships/image" Target="../media/image235.png"/><Relationship Id="rId38" Type="http://schemas.openxmlformats.org/officeDocument/2006/relationships/image" Target="../media/image240.png"/><Relationship Id="rId46" Type="http://schemas.openxmlformats.org/officeDocument/2006/relationships/image" Target="../media/image248.png"/><Relationship Id="rId59" Type="http://schemas.openxmlformats.org/officeDocument/2006/relationships/image" Target="../media/image261.png"/><Relationship Id="rId20" Type="http://schemas.openxmlformats.org/officeDocument/2006/relationships/image" Target="../media/image222.png"/><Relationship Id="rId41" Type="http://schemas.openxmlformats.org/officeDocument/2006/relationships/image" Target="../media/image243.png"/><Relationship Id="rId54" Type="http://schemas.openxmlformats.org/officeDocument/2006/relationships/image" Target="../media/image256.png"/><Relationship Id="rId62" Type="http://schemas.openxmlformats.org/officeDocument/2006/relationships/image" Target="../media/image2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5.PNG"/><Relationship Id="rId15" Type="http://schemas.openxmlformats.org/officeDocument/2006/relationships/image" Target="../media/image217.png"/><Relationship Id="rId23" Type="http://schemas.openxmlformats.org/officeDocument/2006/relationships/image" Target="../media/image225.png"/><Relationship Id="rId28" Type="http://schemas.openxmlformats.org/officeDocument/2006/relationships/image" Target="../media/image230.png"/><Relationship Id="rId36" Type="http://schemas.openxmlformats.org/officeDocument/2006/relationships/image" Target="../media/image238.png"/><Relationship Id="rId49" Type="http://schemas.openxmlformats.org/officeDocument/2006/relationships/image" Target="../media/image251.png"/><Relationship Id="rId57" Type="http://schemas.openxmlformats.org/officeDocument/2006/relationships/image" Target="../media/image259.png"/><Relationship Id="rId10" Type="http://schemas.openxmlformats.org/officeDocument/2006/relationships/image" Target="../media/image212.png"/><Relationship Id="rId31" Type="http://schemas.openxmlformats.org/officeDocument/2006/relationships/image" Target="../media/image233.png"/><Relationship Id="rId44" Type="http://schemas.openxmlformats.org/officeDocument/2006/relationships/image" Target="../media/image246.png"/><Relationship Id="rId52" Type="http://schemas.openxmlformats.org/officeDocument/2006/relationships/image" Target="../media/image254.png"/><Relationship Id="rId60" Type="http://schemas.openxmlformats.org/officeDocument/2006/relationships/image" Target="../media/image262.png"/><Relationship Id="rId4" Type="http://schemas.openxmlformats.org/officeDocument/2006/relationships/image" Target="../media/image293.PNG"/><Relationship Id="rId9" Type="http://schemas.openxmlformats.org/officeDocument/2006/relationships/image" Target="../media/image2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177818" y="308262"/>
            <a:ext cx="448049" cy="13612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72171" y="0"/>
            <a:ext cx="387674" cy="2806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453516" y="3306454"/>
            <a:ext cx="1688639" cy="11889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868329" y="2324316"/>
            <a:ext cx="551396" cy="14818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14682" y="2324316"/>
            <a:ext cx="3118868" cy="18609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916972" y="2720597"/>
            <a:ext cx="2395110" cy="20849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916418" y="2531116"/>
            <a:ext cx="1481839" cy="8442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916418" y="2720597"/>
            <a:ext cx="1481839" cy="208496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038149" y="1548895"/>
            <a:ext cx="1878267" cy="21021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038149" y="842424"/>
            <a:ext cx="1981615" cy="12406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038149" y="1548895"/>
            <a:ext cx="1981615" cy="117170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8602156" y="0"/>
            <a:ext cx="998922" cy="34271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363808" y="0"/>
            <a:ext cx="740291" cy="337539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57607" y="2117516"/>
            <a:ext cx="2308976" cy="51694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916418" y="2083078"/>
            <a:ext cx="258421" cy="63751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7916418" y="2186467"/>
            <a:ext cx="758196" cy="53413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55882" y="2806783"/>
            <a:ext cx="1516288" cy="43075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489223" y="0"/>
            <a:ext cx="285436" cy="30826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246162" y="2031362"/>
            <a:ext cx="568569" cy="127509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195649" y="1635060"/>
            <a:ext cx="982169" cy="68925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2919397" y="1635060"/>
            <a:ext cx="672021" cy="48245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919397" y="1669498"/>
            <a:ext cx="1326765" cy="93052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74544" y="1342126"/>
            <a:ext cx="1792039" cy="129233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977050" y="1342126"/>
            <a:ext cx="878831" cy="146465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977050" y="1342126"/>
            <a:ext cx="2395120" cy="146465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977050" y="0"/>
            <a:ext cx="2564738" cy="280678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864690" y="342712"/>
            <a:ext cx="1499116" cy="49971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8674615" y="756312"/>
            <a:ext cx="723642" cy="261908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9019211" y="342712"/>
            <a:ext cx="379046" cy="303268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333551" y="3496040"/>
            <a:ext cx="809818" cy="310116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333551" y="3496040"/>
            <a:ext cx="1119965" cy="999341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2919397" y="2117516"/>
            <a:ext cx="1326765" cy="1378523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3143369" y="3306454"/>
            <a:ext cx="1619741" cy="1188927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3143369" y="2600025"/>
            <a:ext cx="1619741" cy="896014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957972" y="0"/>
            <a:ext cx="2094480" cy="1342126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0" y="3168615"/>
            <a:ext cx="323487" cy="2188383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6038255" y="0"/>
            <a:ext cx="1395664" cy="1548895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6038149" y="480613"/>
            <a:ext cx="1826541" cy="1068281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728076" y="0"/>
            <a:ext cx="705842" cy="480613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7371931" y="0"/>
            <a:ext cx="1991876" cy="480613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433918" y="342712"/>
            <a:ext cx="1929888" cy="499712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975859" y="2806783"/>
            <a:ext cx="2481296" cy="1068302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107930" y="0"/>
            <a:ext cx="1072909" cy="256536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073241" y="0"/>
            <a:ext cx="394846" cy="256536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1868329" y="2324316"/>
            <a:ext cx="327319" cy="155115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868329" y="2324316"/>
            <a:ext cx="551396" cy="132675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2144028" y="2117516"/>
            <a:ext cx="775369" cy="361915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144028" y="2479432"/>
            <a:ext cx="999341" cy="117163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2144028" y="2117516"/>
            <a:ext cx="999341" cy="1378523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453516" y="4099121"/>
            <a:ext cx="1757642" cy="895951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0066" y="2324316"/>
            <a:ext cx="637540" cy="844298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6221" y="2117516"/>
            <a:ext cx="1068323" cy="430782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0" y="2324327"/>
            <a:ext cx="306221" cy="844288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0" y="2028629"/>
            <a:ext cx="306221" cy="533167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0" y="3113601"/>
            <a:ext cx="220066" cy="51788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180840" y="0"/>
            <a:ext cx="3136092" cy="1772877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128580" y="1772878"/>
            <a:ext cx="2188352" cy="2412376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214682" y="1772878"/>
            <a:ext cx="2653646" cy="2412376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538841" y="0"/>
            <a:ext cx="1585606" cy="1772877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1316933" y="1772878"/>
            <a:ext cx="878716" cy="551438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1316933" y="1635060"/>
            <a:ext cx="1860885" cy="689256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1316933" y="0"/>
            <a:ext cx="2308934" cy="1772877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1316933" y="308262"/>
            <a:ext cx="2308934" cy="1464615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6038149" y="1548895"/>
            <a:ext cx="878821" cy="2205576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4763111" y="2031362"/>
            <a:ext cx="1464667" cy="1723109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4763111" y="3306454"/>
            <a:ext cx="1464667" cy="792666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4814732" y="1548895"/>
            <a:ext cx="1413045" cy="2205576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5142156" y="3754471"/>
            <a:ext cx="1085621" cy="1240600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3591418" y="308262"/>
            <a:ext cx="465221" cy="1447432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3591418" y="1669498"/>
            <a:ext cx="654744" cy="930526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4056639" y="1755695"/>
            <a:ext cx="758092" cy="844330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5249168" y="0"/>
            <a:ext cx="1349278" cy="1548895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3625867" y="0"/>
            <a:ext cx="1338388" cy="1755695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3625867" y="0"/>
            <a:ext cx="779766" cy="308262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056639" y="0"/>
            <a:ext cx="1015885" cy="2031362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814732" y="0"/>
            <a:ext cx="1223522" cy="2031362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1254160"/>
            <a:ext cx="1374544" cy="1070166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0" y="0"/>
            <a:ext cx="236736" cy="201983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0" y="910872"/>
            <a:ext cx="2977050" cy="1206643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0" y="0"/>
            <a:ext cx="2977050" cy="1342126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0" y="1867566"/>
            <a:ext cx="306221" cy="456760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7864690" y="842424"/>
            <a:ext cx="585846" cy="1240653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7864690" y="756312"/>
            <a:ext cx="1154519" cy="1171671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8019765" y="1927983"/>
            <a:ext cx="430772" cy="258484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8174839" y="1927983"/>
            <a:ext cx="499775" cy="603133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8450537" y="756312"/>
            <a:ext cx="568673" cy="1774804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20066" y="3168615"/>
            <a:ext cx="2877566" cy="2188383"/>
          </a:xfrm>
          <a:prstGeom prst="rect">
            <a:avLst/>
          </a:prstGeom>
          <a:blipFill>
            <a:blip r:embed="rId8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20066" y="2548299"/>
            <a:ext cx="2877566" cy="2240057"/>
          </a:xfrm>
          <a:prstGeom prst="rect">
            <a:avLst/>
          </a:prstGeom>
          <a:blipFill>
            <a:blip r:embed="rId9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57607" y="2548299"/>
            <a:ext cx="2308976" cy="2240057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097633" y="2634464"/>
            <a:ext cx="758249" cy="2153892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097633" y="2806783"/>
            <a:ext cx="1878225" cy="1981573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372171" y="0"/>
            <a:ext cx="2894801" cy="2806783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372171" y="1703979"/>
            <a:ext cx="2894801" cy="2171106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184356" y="0"/>
            <a:ext cx="2082617" cy="1703979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457154" y="1703979"/>
            <a:ext cx="1671425" cy="2429559"/>
          </a:xfrm>
          <a:prstGeom prst="rect">
            <a:avLst/>
          </a:prstGeom>
          <a:blipFill>
            <a:blip r:embed="rId9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180840" y="256536"/>
            <a:ext cx="3136092" cy="1516341"/>
          </a:xfrm>
          <a:prstGeom prst="rect">
            <a:avLst/>
          </a:prstGeom>
          <a:blipFill>
            <a:blip r:embed="rId9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266973" y="1703979"/>
            <a:ext cx="3049959" cy="2429559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9774580" y="757568"/>
            <a:ext cx="329518" cy="1370000"/>
          </a:xfrm>
          <a:prstGeom prst="rect">
            <a:avLst/>
          </a:prstGeom>
          <a:blipFill>
            <a:blip r:embed="rId10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9398257" y="1979688"/>
            <a:ext cx="705842" cy="1395706"/>
          </a:xfrm>
          <a:prstGeom prst="rect">
            <a:avLst/>
          </a:prstGeom>
          <a:blipFill>
            <a:blip r:embed="rId10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9398257" y="3115004"/>
            <a:ext cx="705842" cy="533156"/>
          </a:xfrm>
          <a:prstGeom prst="rect">
            <a:avLst/>
          </a:prstGeom>
          <a:blipFill>
            <a:blip r:embed="rId10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9312081" y="3375394"/>
            <a:ext cx="792017" cy="1430165"/>
          </a:xfrm>
          <a:prstGeom prst="rect">
            <a:avLst/>
          </a:prstGeom>
          <a:blipFill>
            <a:blip r:embed="rId10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8605402" y="3187641"/>
            <a:ext cx="1499235" cy="1217930"/>
          </a:xfrm>
          <a:custGeom>
            <a:avLst/>
            <a:gdLst/>
            <a:ahLst/>
            <a:cxnLst/>
            <a:rect l="l" t="t" r="r" b="b"/>
            <a:pathLst>
              <a:path w="1499234" h="1217929">
                <a:moveTo>
                  <a:pt x="0" y="1217690"/>
                </a:moveTo>
                <a:lnTo>
                  <a:pt x="149869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8605402" y="1568046"/>
            <a:ext cx="1499235" cy="2837815"/>
          </a:xfrm>
          <a:custGeom>
            <a:avLst/>
            <a:gdLst/>
            <a:ahLst/>
            <a:cxnLst/>
            <a:rect l="l" t="t" r="r" b="b"/>
            <a:pathLst>
              <a:path w="1499234" h="2837815">
                <a:moveTo>
                  <a:pt x="1498697" y="514295"/>
                </a:moveTo>
                <a:lnTo>
                  <a:pt x="298682" y="0"/>
                </a:lnTo>
                <a:lnTo>
                  <a:pt x="0" y="283728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0" y="0"/>
            <a:ext cx="2328545" cy="1269365"/>
          </a:xfrm>
          <a:custGeom>
            <a:avLst/>
            <a:gdLst/>
            <a:ahLst/>
            <a:cxnLst/>
            <a:rect l="l" t="t" r="r" b="b"/>
            <a:pathLst>
              <a:path w="2328545" h="1269365">
                <a:moveTo>
                  <a:pt x="943678" y="0"/>
                </a:moveTo>
                <a:lnTo>
                  <a:pt x="2328430" y="1269353"/>
                </a:lnTo>
                <a:lnTo>
                  <a:pt x="0" y="36382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717709" y="821367"/>
            <a:ext cx="1791970" cy="1344295"/>
          </a:xfrm>
          <a:custGeom>
            <a:avLst/>
            <a:gdLst/>
            <a:ahLst/>
            <a:cxnLst/>
            <a:rect l="l" t="t" r="r" b="b"/>
            <a:pathLst>
              <a:path w="1791970" h="1344295">
                <a:moveTo>
                  <a:pt x="0" y="1344000"/>
                </a:moveTo>
                <a:lnTo>
                  <a:pt x="1791955" y="0"/>
                </a:lnTo>
                <a:lnTo>
                  <a:pt x="0" y="134400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0" y="363882"/>
            <a:ext cx="2328545" cy="3444240"/>
          </a:xfrm>
          <a:custGeom>
            <a:avLst/>
            <a:gdLst/>
            <a:ahLst/>
            <a:cxnLst/>
            <a:rect l="l" t="t" r="r" b="b"/>
            <a:pathLst>
              <a:path w="2328545" h="3444240">
                <a:moveTo>
                  <a:pt x="0" y="0"/>
                </a:moveTo>
                <a:lnTo>
                  <a:pt x="2328436" y="905523"/>
                </a:lnTo>
                <a:lnTo>
                  <a:pt x="984467" y="3444095"/>
                </a:lnTo>
                <a:lnTo>
                  <a:pt x="0" y="81884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0" y="1182724"/>
            <a:ext cx="984885" cy="2625725"/>
          </a:xfrm>
          <a:custGeom>
            <a:avLst/>
            <a:gdLst/>
            <a:ahLst/>
            <a:cxnLst/>
            <a:rect l="l" t="t" r="r" b="b"/>
            <a:pathLst>
              <a:path w="984885" h="2625725">
                <a:moveTo>
                  <a:pt x="0" y="0"/>
                </a:moveTo>
                <a:lnTo>
                  <a:pt x="984467" y="2625254"/>
                </a:lnTo>
                <a:lnTo>
                  <a:pt x="0" y="2317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0" y="3807957"/>
            <a:ext cx="1581785" cy="1973580"/>
          </a:xfrm>
          <a:custGeom>
            <a:avLst/>
            <a:gdLst/>
            <a:ahLst/>
            <a:cxnLst/>
            <a:rect l="l" t="t" r="r" b="b"/>
            <a:pathLst>
              <a:path w="1581785" h="1973579">
                <a:moveTo>
                  <a:pt x="984467" y="0"/>
                </a:moveTo>
                <a:lnTo>
                  <a:pt x="1581768" y="1194654"/>
                </a:lnTo>
                <a:lnTo>
                  <a:pt x="0" y="197320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0" y="3807957"/>
            <a:ext cx="984885" cy="1379220"/>
          </a:xfrm>
          <a:custGeom>
            <a:avLst/>
            <a:gdLst/>
            <a:ahLst/>
            <a:cxnLst/>
            <a:rect l="l" t="t" r="r" b="b"/>
            <a:pathLst>
              <a:path w="984885" h="1379220">
                <a:moveTo>
                  <a:pt x="0" y="1378996"/>
                </a:moveTo>
                <a:lnTo>
                  <a:pt x="98446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7858733" y="0"/>
            <a:ext cx="1045844" cy="1568450"/>
          </a:xfrm>
          <a:custGeom>
            <a:avLst/>
            <a:gdLst/>
            <a:ahLst/>
            <a:cxnLst/>
            <a:rect l="l" t="t" r="r" b="b"/>
            <a:pathLst>
              <a:path w="1045844" h="1568450">
                <a:moveTo>
                  <a:pt x="840820" y="0"/>
                </a:moveTo>
                <a:lnTo>
                  <a:pt x="1045350" y="1568035"/>
                </a:lnTo>
                <a:lnTo>
                  <a:pt x="0" y="1120017"/>
                </a:lnTo>
                <a:lnTo>
                  <a:pt x="22401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8605402" y="3187641"/>
            <a:ext cx="1499235" cy="1217930"/>
          </a:xfrm>
          <a:custGeom>
            <a:avLst/>
            <a:gdLst/>
            <a:ahLst/>
            <a:cxnLst/>
            <a:rect l="l" t="t" r="r" b="b"/>
            <a:pathLst>
              <a:path w="1499234" h="1217929">
                <a:moveTo>
                  <a:pt x="0" y="1217690"/>
                </a:moveTo>
                <a:lnTo>
                  <a:pt x="149869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8605402" y="4405331"/>
            <a:ext cx="1499235" cy="4151629"/>
          </a:xfrm>
          <a:custGeom>
            <a:avLst/>
            <a:gdLst/>
            <a:ahLst/>
            <a:cxnLst/>
            <a:rect l="l" t="t" r="r" b="b"/>
            <a:pathLst>
              <a:path w="1499234" h="4151629">
                <a:moveTo>
                  <a:pt x="1498697" y="4151606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4241920" y="1240681"/>
            <a:ext cx="2265045" cy="6770370"/>
          </a:xfrm>
          <a:custGeom>
            <a:avLst/>
            <a:gdLst/>
            <a:ahLst/>
            <a:cxnLst/>
            <a:rect l="l" t="t" r="r" b="b"/>
            <a:pathLst>
              <a:path w="2265044" h="6770370">
                <a:moveTo>
                  <a:pt x="0" y="0"/>
                </a:moveTo>
                <a:lnTo>
                  <a:pt x="1941281" y="6769825"/>
                </a:lnTo>
                <a:lnTo>
                  <a:pt x="2264747" y="1919323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2034816" y="0"/>
            <a:ext cx="2091055" cy="1419225"/>
          </a:xfrm>
          <a:custGeom>
            <a:avLst/>
            <a:gdLst/>
            <a:ahLst/>
            <a:cxnLst/>
            <a:rect l="l" t="t" r="r" b="b"/>
            <a:pathLst>
              <a:path w="2091055" h="1419225">
                <a:moveTo>
                  <a:pt x="0" y="1418710"/>
                </a:moveTo>
                <a:lnTo>
                  <a:pt x="2090606" y="1269375"/>
                </a:lnTo>
                <a:lnTo>
                  <a:pt x="8917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1810817" y="0"/>
            <a:ext cx="224154" cy="1419225"/>
          </a:xfrm>
          <a:custGeom>
            <a:avLst/>
            <a:gdLst/>
            <a:ahLst/>
            <a:cxnLst/>
            <a:rect l="l" t="t" r="r" b="b"/>
            <a:pathLst>
              <a:path w="224154" h="1419225">
                <a:moveTo>
                  <a:pt x="0" y="0"/>
                </a:moveTo>
                <a:lnTo>
                  <a:pt x="223999" y="141871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4125433" y="0"/>
            <a:ext cx="198755" cy="1269365"/>
          </a:xfrm>
          <a:custGeom>
            <a:avLst/>
            <a:gdLst/>
            <a:ahLst/>
            <a:cxnLst/>
            <a:rect l="l" t="t" r="r" b="b"/>
            <a:pathLst>
              <a:path w="198755" h="1269365">
                <a:moveTo>
                  <a:pt x="0" y="1269375"/>
                </a:moveTo>
                <a:lnTo>
                  <a:pt x="19834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2926592" y="0"/>
            <a:ext cx="1198880" cy="1269365"/>
          </a:xfrm>
          <a:custGeom>
            <a:avLst/>
            <a:gdLst/>
            <a:ahLst/>
            <a:cxnLst/>
            <a:rect l="l" t="t" r="r" b="b"/>
            <a:pathLst>
              <a:path w="1198880" h="1269365">
                <a:moveTo>
                  <a:pt x="0" y="0"/>
                </a:moveTo>
                <a:lnTo>
                  <a:pt x="1198841" y="126937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0" y="3500309"/>
            <a:ext cx="984885" cy="307975"/>
          </a:xfrm>
          <a:custGeom>
            <a:avLst/>
            <a:gdLst/>
            <a:ahLst/>
            <a:cxnLst/>
            <a:rect l="l" t="t" r="r" b="b"/>
            <a:pathLst>
              <a:path w="984885" h="307975">
                <a:moveTo>
                  <a:pt x="0" y="0"/>
                </a:moveTo>
                <a:lnTo>
                  <a:pt x="984462" y="307647"/>
                </a:lnTo>
                <a:lnTo>
                  <a:pt x="0" y="242022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0" y="3742332"/>
            <a:ext cx="984885" cy="1444625"/>
          </a:xfrm>
          <a:custGeom>
            <a:avLst/>
            <a:gdLst/>
            <a:ahLst/>
            <a:cxnLst/>
            <a:rect l="l" t="t" r="r" b="b"/>
            <a:pathLst>
              <a:path w="984885" h="1444625">
                <a:moveTo>
                  <a:pt x="0" y="1444615"/>
                </a:moveTo>
                <a:lnTo>
                  <a:pt x="984463" y="6562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106987" y="4554636"/>
            <a:ext cx="5579745" cy="1520190"/>
          </a:xfrm>
          <a:custGeom>
            <a:avLst/>
            <a:gdLst/>
            <a:ahLst/>
            <a:cxnLst/>
            <a:rect l="l" t="t" r="r" b="b"/>
            <a:pathLst>
              <a:path w="5579745" h="1520189">
                <a:moveTo>
                  <a:pt x="0" y="746678"/>
                </a:moveTo>
                <a:lnTo>
                  <a:pt x="5579756" y="1519733"/>
                </a:lnTo>
                <a:lnTo>
                  <a:pt x="1493326" y="0"/>
                </a:lnTo>
                <a:lnTo>
                  <a:pt x="0" y="746678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600303" y="3807957"/>
            <a:ext cx="4086860" cy="2266950"/>
          </a:xfrm>
          <a:custGeom>
            <a:avLst/>
            <a:gdLst/>
            <a:ahLst/>
            <a:cxnLst/>
            <a:rect l="l" t="t" r="r" b="b"/>
            <a:pathLst>
              <a:path w="4086859" h="2266950">
                <a:moveTo>
                  <a:pt x="4086430" y="2266412"/>
                </a:moveTo>
                <a:lnTo>
                  <a:pt x="1343917" y="0"/>
                </a:lnTo>
                <a:lnTo>
                  <a:pt x="0" y="746678"/>
                </a:lnTo>
                <a:lnTo>
                  <a:pt x="4086430" y="2266412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984467" y="3807957"/>
            <a:ext cx="1642745" cy="1195070"/>
          </a:xfrm>
          <a:custGeom>
            <a:avLst/>
            <a:gdLst/>
            <a:ahLst/>
            <a:cxnLst/>
            <a:rect l="l" t="t" r="r" b="b"/>
            <a:pathLst>
              <a:path w="1642745" h="1195070">
                <a:moveTo>
                  <a:pt x="0" y="0"/>
                </a:moveTo>
                <a:lnTo>
                  <a:pt x="597301" y="1194654"/>
                </a:lnTo>
                <a:lnTo>
                  <a:pt x="1642641" y="895941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984467" y="1269385"/>
            <a:ext cx="1642745" cy="3434715"/>
          </a:xfrm>
          <a:custGeom>
            <a:avLst/>
            <a:gdLst/>
            <a:ahLst/>
            <a:cxnLst/>
            <a:rect l="l" t="t" r="r" b="b"/>
            <a:pathLst>
              <a:path w="1642745" h="3434715">
                <a:moveTo>
                  <a:pt x="0" y="2538571"/>
                </a:moveTo>
                <a:lnTo>
                  <a:pt x="1343969" y="0"/>
                </a:lnTo>
                <a:lnTo>
                  <a:pt x="1642641" y="3434513"/>
                </a:lnTo>
                <a:lnTo>
                  <a:pt x="0" y="2538571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0" y="5002612"/>
            <a:ext cx="1581785" cy="1885950"/>
          </a:xfrm>
          <a:custGeom>
            <a:avLst/>
            <a:gdLst/>
            <a:ahLst/>
            <a:cxnLst/>
            <a:rect l="l" t="t" r="r" b="b"/>
            <a:pathLst>
              <a:path w="1581785" h="1885950">
                <a:moveTo>
                  <a:pt x="1581763" y="0"/>
                </a:moveTo>
                <a:lnTo>
                  <a:pt x="0" y="188573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0" y="4703909"/>
            <a:ext cx="2627630" cy="2287905"/>
          </a:xfrm>
          <a:custGeom>
            <a:avLst/>
            <a:gdLst/>
            <a:ahLst/>
            <a:cxnLst/>
            <a:rect l="l" t="t" r="r" b="b"/>
            <a:pathLst>
              <a:path w="2627630" h="2287904">
                <a:moveTo>
                  <a:pt x="0" y="2287446"/>
                </a:moveTo>
                <a:lnTo>
                  <a:pt x="2627103" y="0"/>
                </a:lnTo>
                <a:lnTo>
                  <a:pt x="1581763" y="298702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328431" y="1269374"/>
            <a:ext cx="2389505" cy="3434715"/>
          </a:xfrm>
          <a:custGeom>
            <a:avLst/>
            <a:gdLst/>
            <a:ahLst/>
            <a:cxnLst/>
            <a:rect l="l" t="t" r="r" b="b"/>
            <a:pathLst>
              <a:path w="2389504" h="3434715">
                <a:moveTo>
                  <a:pt x="0" y="0"/>
                </a:moveTo>
                <a:lnTo>
                  <a:pt x="2389278" y="895983"/>
                </a:lnTo>
                <a:lnTo>
                  <a:pt x="298671" y="3434523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627113" y="2165368"/>
            <a:ext cx="2091055" cy="2538730"/>
          </a:xfrm>
          <a:custGeom>
            <a:avLst/>
            <a:gdLst/>
            <a:ahLst/>
            <a:cxnLst/>
            <a:rect l="l" t="t" r="r" b="b"/>
            <a:pathLst>
              <a:path w="2091054" h="2538729">
                <a:moveTo>
                  <a:pt x="2090596" y="0"/>
                </a:moveTo>
                <a:lnTo>
                  <a:pt x="0" y="2538530"/>
                </a:lnTo>
                <a:lnTo>
                  <a:pt x="2090596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328431" y="0"/>
            <a:ext cx="212090" cy="1269365"/>
          </a:xfrm>
          <a:custGeom>
            <a:avLst/>
            <a:gdLst/>
            <a:ahLst/>
            <a:cxnLst/>
            <a:rect l="l" t="t" r="r" b="b"/>
            <a:pathLst>
              <a:path w="212089" h="1269365">
                <a:moveTo>
                  <a:pt x="0" y="1269375"/>
                </a:moveTo>
                <a:lnTo>
                  <a:pt x="21156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328431" y="0"/>
            <a:ext cx="2687955" cy="1269365"/>
          </a:xfrm>
          <a:custGeom>
            <a:avLst/>
            <a:gdLst/>
            <a:ahLst/>
            <a:cxnLst/>
            <a:rect l="l" t="t" r="r" b="b"/>
            <a:pathLst>
              <a:path w="2687954" h="1269365">
                <a:moveTo>
                  <a:pt x="1970976" y="0"/>
                </a:moveTo>
                <a:lnTo>
                  <a:pt x="2687928" y="224045"/>
                </a:lnTo>
                <a:lnTo>
                  <a:pt x="0" y="126937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328431" y="224045"/>
            <a:ext cx="2687955" cy="1941830"/>
          </a:xfrm>
          <a:custGeom>
            <a:avLst/>
            <a:gdLst/>
            <a:ahLst/>
            <a:cxnLst/>
            <a:rect l="l" t="t" r="r" b="b"/>
            <a:pathLst>
              <a:path w="2687954" h="1941830">
                <a:moveTo>
                  <a:pt x="0" y="1045329"/>
                </a:moveTo>
                <a:lnTo>
                  <a:pt x="2389278" y="1941312"/>
                </a:lnTo>
                <a:lnTo>
                  <a:pt x="2687928" y="0"/>
                </a:lnTo>
                <a:lnTo>
                  <a:pt x="0" y="1045329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299443" y="0"/>
            <a:ext cx="716915" cy="224154"/>
          </a:xfrm>
          <a:custGeom>
            <a:avLst/>
            <a:gdLst/>
            <a:ahLst/>
            <a:cxnLst/>
            <a:rect l="l" t="t" r="r" b="b"/>
            <a:pathLst>
              <a:path w="716914" h="224154">
                <a:moveTo>
                  <a:pt x="684908" y="0"/>
                </a:moveTo>
                <a:lnTo>
                  <a:pt x="716917" y="22403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4717709" y="224056"/>
            <a:ext cx="1791970" cy="1941830"/>
          </a:xfrm>
          <a:custGeom>
            <a:avLst/>
            <a:gdLst/>
            <a:ahLst/>
            <a:cxnLst/>
            <a:rect l="l" t="t" r="r" b="b"/>
            <a:pathLst>
              <a:path w="1791970" h="1941830">
                <a:moveTo>
                  <a:pt x="0" y="1941312"/>
                </a:moveTo>
                <a:lnTo>
                  <a:pt x="1791955" y="597311"/>
                </a:lnTo>
                <a:lnTo>
                  <a:pt x="298650" y="0"/>
                </a:lnTo>
                <a:lnTo>
                  <a:pt x="0" y="1941312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984350" y="0"/>
            <a:ext cx="405765" cy="224154"/>
          </a:xfrm>
          <a:custGeom>
            <a:avLst/>
            <a:gdLst/>
            <a:ahLst/>
            <a:cxnLst/>
            <a:rect l="l" t="t" r="r" b="b"/>
            <a:pathLst>
              <a:path w="405764" h="224154">
                <a:moveTo>
                  <a:pt x="405441" y="0"/>
                </a:moveTo>
                <a:lnTo>
                  <a:pt x="32009" y="224056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016360" y="0"/>
            <a:ext cx="1493520" cy="821690"/>
          </a:xfrm>
          <a:custGeom>
            <a:avLst/>
            <a:gdLst/>
            <a:ahLst/>
            <a:cxnLst/>
            <a:rect l="l" t="t" r="r" b="b"/>
            <a:pathLst>
              <a:path w="1493520" h="821690">
                <a:moveTo>
                  <a:pt x="1493305" y="0"/>
                </a:moveTo>
                <a:lnTo>
                  <a:pt x="1493305" y="821368"/>
                </a:lnTo>
                <a:lnTo>
                  <a:pt x="0" y="224056"/>
                </a:lnTo>
                <a:lnTo>
                  <a:pt x="37343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328431" y="0"/>
            <a:ext cx="212090" cy="1269365"/>
          </a:xfrm>
          <a:custGeom>
            <a:avLst/>
            <a:gdLst/>
            <a:ahLst/>
            <a:cxnLst/>
            <a:rect l="l" t="t" r="r" b="b"/>
            <a:pathLst>
              <a:path w="212089" h="1269365">
                <a:moveTo>
                  <a:pt x="0" y="1269375"/>
                </a:moveTo>
                <a:lnTo>
                  <a:pt x="21156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820674" y="0"/>
            <a:ext cx="508000" cy="1269365"/>
          </a:xfrm>
          <a:custGeom>
            <a:avLst/>
            <a:gdLst/>
            <a:ahLst/>
            <a:cxnLst/>
            <a:rect l="l" t="t" r="r" b="b"/>
            <a:pathLst>
              <a:path w="508000" h="1269365">
                <a:moveTo>
                  <a:pt x="0" y="0"/>
                </a:moveTo>
                <a:lnTo>
                  <a:pt x="507757" y="126937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943678" y="0"/>
            <a:ext cx="1384935" cy="1269365"/>
          </a:xfrm>
          <a:custGeom>
            <a:avLst/>
            <a:gdLst/>
            <a:ahLst/>
            <a:cxnLst/>
            <a:rect l="l" t="t" r="r" b="b"/>
            <a:pathLst>
              <a:path w="1384935" h="1269365">
                <a:moveTo>
                  <a:pt x="0" y="0"/>
                </a:moveTo>
                <a:lnTo>
                  <a:pt x="1384752" y="1269353"/>
                </a:lnTo>
                <a:lnTo>
                  <a:pt x="87700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9944230" y="1418710"/>
            <a:ext cx="3136265" cy="2389505"/>
          </a:xfrm>
          <a:custGeom>
            <a:avLst/>
            <a:gdLst/>
            <a:ahLst/>
            <a:cxnLst/>
            <a:rect l="l" t="t" r="r" b="b"/>
            <a:pathLst>
              <a:path w="3136265" h="2389504">
                <a:moveTo>
                  <a:pt x="0" y="2389246"/>
                </a:moveTo>
                <a:lnTo>
                  <a:pt x="2090616" y="0"/>
                </a:lnTo>
                <a:lnTo>
                  <a:pt x="3135873" y="1194623"/>
                </a:lnTo>
                <a:lnTo>
                  <a:pt x="0" y="2389246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2034816" y="1269374"/>
            <a:ext cx="2091055" cy="1344295"/>
          </a:xfrm>
          <a:custGeom>
            <a:avLst/>
            <a:gdLst/>
            <a:ahLst/>
            <a:cxnLst/>
            <a:rect l="l" t="t" r="r" b="b"/>
            <a:pathLst>
              <a:path w="2091055" h="1344295">
                <a:moveTo>
                  <a:pt x="0" y="149335"/>
                </a:moveTo>
                <a:lnTo>
                  <a:pt x="2090606" y="0"/>
                </a:lnTo>
                <a:lnTo>
                  <a:pt x="1045256" y="1343959"/>
                </a:lnTo>
                <a:lnTo>
                  <a:pt x="0" y="149335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080083" y="1269374"/>
            <a:ext cx="3310254" cy="1919605"/>
          </a:xfrm>
          <a:custGeom>
            <a:avLst/>
            <a:gdLst/>
            <a:ahLst/>
            <a:cxnLst/>
            <a:rect l="l" t="t" r="r" b="b"/>
            <a:pathLst>
              <a:path w="3310255" h="1919605">
                <a:moveTo>
                  <a:pt x="1045350" y="0"/>
                </a:moveTo>
                <a:lnTo>
                  <a:pt x="3310098" y="1919323"/>
                </a:lnTo>
                <a:lnTo>
                  <a:pt x="0" y="1343959"/>
                </a:lnTo>
                <a:lnTo>
                  <a:pt x="104535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8699553" y="0"/>
            <a:ext cx="1404620" cy="1568450"/>
          </a:xfrm>
          <a:custGeom>
            <a:avLst/>
            <a:gdLst/>
            <a:ahLst/>
            <a:cxnLst/>
            <a:rect l="l" t="t" r="r" b="b"/>
            <a:pathLst>
              <a:path w="1404619" h="1568450">
                <a:moveTo>
                  <a:pt x="0" y="0"/>
                </a:moveTo>
                <a:lnTo>
                  <a:pt x="204530" y="1568035"/>
                </a:lnTo>
                <a:lnTo>
                  <a:pt x="1404546" y="131539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904032" y="1568046"/>
            <a:ext cx="1200150" cy="514350"/>
          </a:xfrm>
          <a:custGeom>
            <a:avLst/>
            <a:gdLst/>
            <a:ahLst/>
            <a:cxnLst/>
            <a:rect l="l" t="t" r="r" b="b"/>
            <a:pathLst>
              <a:path w="1200150" h="514350">
                <a:moveTo>
                  <a:pt x="0" y="0"/>
                </a:moveTo>
                <a:lnTo>
                  <a:pt x="1200067" y="514313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8904032" y="1315394"/>
            <a:ext cx="1200150" cy="252729"/>
          </a:xfrm>
          <a:custGeom>
            <a:avLst/>
            <a:gdLst/>
            <a:ahLst/>
            <a:cxnLst/>
            <a:rect l="l" t="t" r="r" b="b"/>
            <a:pathLst>
              <a:path w="1200150" h="252730">
                <a:moveTo>
                  <a:pt x="1200067" y="0"/>
                </a:moveTo>
                <a:lnTo>
                  <a:pt x="0" y="25265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4125433" y="0"/>
            <a:ext cx="198755" cy="1269365"/>
          </a:xfrm>
          <a:custGeom>
            <a:avLst/>
            <a:gdLst/>
            <a:ahLst/>
            <a:cxnLst/>
            <a:rect l="l" t="t" r="r" b="b"/>
            <a:pathLst>
              <a:path w="198755" h="1269365">
                <a:moveTo>
                  <a:pt x="0" y="1269375"/>
                </a:moveTo>
                <a:lnTo>
                  <a:pt x="19834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14125433" y="0"/>
            <a:ext cx="1111250" cy="1269365"/>
          </a:xfrm>
          <a:custGeom>
            <a:avLst/>
            <a:gdLst/>
            <a:ahLst/>
            <a:cxnLst/>
            <a:rect l="l" t="t" r="r" b="b"/>
            <a:pathLst>
              <a:path w="1111250" h="1269365">
                <a:moveTo>
                  <a:pt x="1110697" y="0"/>
                </a:moveTo>
                <a:lnTo>
                  <a:pt x="0" y="126937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4125433" y="0"/>
            <a:ext cx="3733800" cy="1269365"/>
          </a:xfrm>
          <a:custGeom>
            <a:avLst/>
            <a:gdLst/>
            <a:ahLst/>
            <a:cxnLst/>
            <a:rect l="l" t="t" r="r" b="b"/>
            <a:pathLst>
              <a:path w="3733800" h="1269365">
                <a:moveTo>
                  <a:pt x="0" y="1269375"/>
                </a:moveTo>
                <a:lnTo>
                  <a:pt x="3733237" y="1120018"/>
                </a:lnTo>
                <a:lnTo>
                  <a:pt x="353844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14125433" y="0"/>
            <a:ext cx="1111250" cy="1269365"/>
          </a:xfrm>
          <a:custGeom>
            <a:avLst/>
            <a:gdLst/>
            <a:ahLst/>
            <a:cxnLst/>
            <a:rect l="l" t="t" r="r" b="b"/>
            <a:pathLst>
              <a:path w="1111250" h="1269365">
                <a:moveTo>
                  <a:pt x="1110697" y="0"/>
                </a:moveTo>
                <a:lnTo>
                  <a:pt x="0" y="126937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17858723" y="0"/>
            <a:ext cx="224154" cy="1120140"/>
          </a:xfrm>
          <a:custGeom>
            <a:avLst/>
            <a:gdLst/>
            <a:ahLst/>
            <a:cxnLst/>
            <a:rect l="l" t="t" r="r" b="b"/>
            <a:pathLst>
              <a:path w="224155" h="1120140">
                <a:moveTo>
                  <a:pt x="0" y="1120027"/>
                </a:moveTo>
                <a:lnTo>
                  <a:pt x="22402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17663934" y="0"/>
            <a:ext cx="194945" cy="1120140"/>
          </a:xfrm>
          <a:custGeom>
            <a:avLst/>
            <a:gdLst/>
            <a:ahLst/>
            <a:cxnLst/>
            <a:rect l="l" t="t" r="r" b="b"/>
            <a:pathLst>
              <a:path w="194944" h="1120140">
                <a:moveTo>
                  <a:pt x="0" y="0"/>
                </a:moveTo>
                <a:lnTo>
                  <a:pt x="194788" y="11200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14125433" y="1269374"/>
            <a:ext cx="3733800" cy="6770370"/>
          </a:xfrm>
          <a:custGeom>
            <a:avLst/>
            <a:gdLst/>
            <a:ahLst/>
            <a:cxnLst/>
            <a:rect l="l" t="t" r="r" b="b"/>
            <a:pathLst>
              <a:path w="3733800" h="6770370">
                <a:moveTo>
                  <a:pt x="0" y="0"/>
                </a:moveTo>
                <a:lnTo>
                  <a:pt x="1941281" y="6769825"/>
                </a:lnTo>
                <a:lnTo>
                  <a:pt x="3733237" y="298661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14125433" y="1120018"/>
            <a:ext cx="3733800" cy="448309"/>
          </a:xfrm>
          <a:custGeom>
            <a:avLst/>
            <a:gdLst/>
            <a:ahLst/>
            <a:cxnLst/>
            <a:rect l="l" t="t" r="r" b="b"/>
            <a:pathLst>
              <a:path w="3733800" h="448309">
                <a:moveTo>
                  <a:pt x="0" y="149356"/>
                </a:moveTo>
                <a:lnTo>
                  <a:pt x="3733237" y="0"/>
                </a:lnTo>
                <a:lnTo>
                  <a:pt x="3733237" y="448017"/>
                </a:lnTo>
                <a:lnTo>
                  <a:pt x="0" y="149356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16066735" y="1568046"/>
            <a:ext cx="2538730" cy="6471285"/>
          </a:xfrm>
          <a:custGeom>
            <a:avLst/>
            <a:gdLst/>
            <a:ahLst/>
            <a:cxnLst/>
            <a:rect l="l" t="t" r="r" b="b"/>
            <a:pathLst>
              <a:path w="2538730" h="6471284">
                <a:moveTo>
                  <a:pt x="0" y="6471164"/>
                </a:moveTo>
                <a:lnTo>
                  <a:pt x="2538613" y="2837285"/>
                </a:lnTo>
                <a:lnTo>
                  <a:pt x="1791955" y="0"/>
                </a:lnTo>
                <a:lnTo>
                  <a:pt x="0" y="6471164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7858723" y="1120028"/>
            <a:ext cx="1045844" cy="448309"/>
          </a:xfrm>
          <a:custGeom>
            <a:avLst/>
            <a:gdLst/>
            <a:ahLst/>
            <a:cxnLst/>
            <a:rect l="l" t="t" r="r" b="b"/>
            <a:pathLst>
              <a:path w="1045844" h="448309">
                <a:moveTo>
                  <a:pt x="0" y="0"/>
                </a:moveTo>
                <a:lnTo>
                  <a:pt x="1045350" y="448017"/>
                </a:lnTo>
                <a:lnTo>
                  <a:pt x="0" y="448017"/>
                </a:lnTo>
                <a:lnTo>
                  <a:pt x="0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7858733" y="1568046"/>
            <a:ext cx="1045844" cy="2837815"/>
          </a:xfrm>
          <a:custGeom>
            <a:avLst/>
            <a:gdLst/>
            <a:ahLst/>
            <a:cxnLst/>
            <a:rect l="l" t="t" r="r" b="b"/>
            <a:pathLst>
              <a:path w="1045844" h="2837815">
                <a:moveTo>
                  <a:pt x="746668" y="2837285"/>
                </a:moveTo>
                <a:lnTo>
                  <a:pt x="1045350" y="0"/>
                </a:lnTo>
                <a:lnTo>
                  <a:pt x="0" y="0"/>
                </a:lnTo>
                <a:lnTo>
                  <a:pt x="746668" y="2837285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509665" y="0"/>
            <a:ext cx="0" cy="821690"/>
          </a:xfrm>
          <a:custGeom>
            <a:avLst/>
            <a:gdLst/>
            <a:ahLst/>
            <a:cxnLst/>
            <a:rect l="l" t="t" r="r" b="b"/>
            <a:pathLst>
              <a:path h="821690">
                <a:moveTo>
                  <a:pt x="0" y="821335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509665" y="0"/>
            <a:ext cx="2538730" cy="821690"/>
          </a:xfrm>
          <a:custGeom>
            <a:avLst/>
            <a:gdLst/>
            <a:ahLst/>
            <a:cxnLst/>
            <a:rect l="l" t="t" r="r" b="b"/>
            <a:pathLst>
              <a:path w="2538729" h="821690">
                <a:moveTo>
                  <a:pt x="1269219" y="0"/>
                </a:moveTo>
                <a:lnTo>
                  <a:pt x="2538613" y="672041"/>
                </a:lnTo>
                <a:lnTo>
                  <a:pt x="0" y="82133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778823" y="0"/>
            <a:ext cx="1270000" cy="672465"/>
          </a:xfrm>
          <a:custGeom>
            <a:avLst/>
            <a:gdLst/>
            <a:ahLst/>
            <a:cxnLst/>
            <a:rect l="l" t="t" r="r" b="b"/>
            <a:pathLst>
              <a:path w="1270000" h="672465">
                <a:moveTo>
                  <a:pt x="373361" y="0"/>
                </a:moveTo>
                <a:lnTo>
                  <a:pt x="1269456" y="67207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509665" y="672042"/>
            <a:ext cx="2538730" cy="3883025"/>
          </a:xfrm>
          <a:custGeom>
            <a:avLst/>
            <a:gdLst/>
            <a:ahLst/>
            <a:cxnLst/>
            <a:rect l="l" t="t" r="r" b="b"/>
            <a:pathLst>
              <a:path w="2538729" h="3883025">
                <a:moveTo>
                  <a:pt x="0" y="149293"/>
                </a:moveTo>
                <a:lnTo>
                  <a:pt x="2090658" y="3882572"/>
                </a:lnTo>
                <a:lnTo>
                  <a:pt x="2538613" y="0"/>
                </a:lnTo>
                <a:lnTo>
                  <a:pt x="0" y="149293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152134" y="0"/>
            <a:ext cx="1128395" cy="672465"/>
          </a:xfrm>
          <a:custGeom>
            <a:avLst/>
            <a:gdLst/>
            <a:ahLst/>
            <a:cxnLst/>
            <a:rect l="l" t="t" r="r" b="b"/>
            <a:pathLst>
              <a:path w="1128395" h="672465">
                <a:moveTo>
                  <a:pt x="1127912" y="0"/>
                </a:moveTo>
                <a:lnTo>
                  <a:pt x="896144" y="67211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600313" y="672063"/>
            <a:ext cx="1344295" cy="3883025"/>
          </a:xfrm>
          <a:custGeom>
            <a:avLst/>
            <a:gdLst/>
            <a:ahLst/>
            <a:cxnLst/>
            <a:rect l="l" t="t" r="r" b="b"/>
            <a:pathLst>
              <a:path w="1344295" h="3883025">
                <a:moveTo>
                  <a:pt x="0" y="3882572"/>
                </a:moveTo>
                <a:lnTo>
                  <a:pt x="1343917" y="3135883"/>
                </a:lnTo>
                <a:lnTo>
                  <a:pt x="447965" y="0"/>
                </a:lnTo>
                <a:lnTo>
                  <a:pt x="0" y="3882572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9048279" y="672073"/>
            <a:ext cx="2987040" cy="3136265"/>
          </a:xfrm>
          <a:custGeom>
            <a:avLst/>
            <a:gdLst/>
            <a:ahLst/>
            <a:cxnLst/>
            <a:rect l="l" t="t" r="r" b="b"/>
            <a:pathLst>
              <a:path w="2987040" h="3136265">
                <a:moveTo>
                  <a:pt x="895951" y="3135883"/>
                </a:moveTo>
                <a:lnTo>
                  <a:pt x="2986568" y="746636"/>
                </a:lnTo>
                <a:lnTo>
                  <a:pt x="0" y="0"/>
                </a:lnTo>
                <a:lnTo>
                  <a:pt x="895951" y="3135883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9048237" y="0"/>
            <a:ext cx="816610" cy="672465"/>
          </a:xfrm>
          <a:custGeom>
            <a:avLst/>
            <a:gdLst/>
            <a:ahLst/>
            <a:cxnLst/>
            <a:rect l="l" t="t" r="r" b="b"/>
            <a:pathLst>
              <a:path w="816609" h="672465">
                <a:moveTo>
                  <a:pt x="816043" y="0"/>
                </a:moveTo>
                <a:lnTo>
                  <a:pt x="0" y="672042"/>
                </a:lnTo>
                <a:lnTo>
                  <a:pt x="23174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9048279" y="0"/>
            <a:ext cx="2987040" cy="1419225"/>
          </a:xfrm>
          <a:custGeom>
            <a:avLst/>
            <a:gdLst/>
            <a:ahLst/>
            <a:cxnLst/>
            <a:rect l="l" t="t" r="r" b="b"/>
            <a:pathLst>
              <a:path w="2987040" h="1419225">
                <a:moveTo>
                  <a:pt x="2762574" y="0"/>
                </a:moveTo>
                <a:lnTo>
                  <a:pt x="2986568" y="1418679"/>
                </a:lnTo>
                <a:lnTo>
                  <a:pt x="0" y="672032"/>
                </a:lnTo>
                <a:lnTo>
                  <a:pt x="81603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0" y="4703898"/>
            <a:ext cx="2627630" cy="2287905"/>
          </a:xfrm>
          <a:custGeom>
            <a:avLst/>
            <a:gdLst/>
            <a:ahLst/>
            <a:cxnLst/>
            <a:rect l="l" t="t" r="r" b="b"/>
            <a:pathLst>
              <a:path w="2627630" h="2287904">
                <a:moveTo>
                  <a:pt x="2627103" y="0"/>
                </a:moveTo>
                <a:lnTo>
                  <a:pt x="0" y="228744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0" y="4703898"/>
            <a:ext cx="6329680" cy="2479040"/>
          </a:xfrm>
          <a:custGeom>
            <a:avLst/>
            <a:gdLst/>
            <a:ahLst/>
            <a:cxnLst/>
            <a:rect l="l" t="t" r="r" b="b"/>
            <a:pathLst>
              <a:path w="6329680" h="2479040">
                <a:moveTo>
                  <a:pt x="0" y="2478772"/>
                </a:moveTo>
                <a:lnTo>
                  <a:pt x="6329294" y="746710"/>
                </a:lnTo>
                <a:lnTo>
                  <a:pt x="262710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627103" y="2165368"/>
            <a:ext cx="3702685" cy="3285490"/>
          </a:xfrm>
          <a:custGeom>
            <a:avLst/>
            <a:gdLst/>
            <a:ahLst/>
            <a:cxnLst/>
            <a:rect l="l" t="t" r="r" b="b"/>
            <a:pathLst>
              <a:path w="3702685" h="3285490">
                <a:moveTo>
                  <a:pt x="0" y="2538530"/>
                </a:moveTo>
                <a:lnTo>
                  <a:pt x="2090596" y="0"/>
                </a:lnTo>
                <a:lnTo>
                  <a:pt x="3702190" y="3285240"/>
                </a:lnTo>
                <a:lnTo>
                  <a:pt x="0" y="253853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0" y="5450619"/>
            <a:ext cx="6329680" cy="3101340"/>
          </a:xfrm>
          <a:custGeom>
            <a:avLst/>
            <a:gdLst/>
            <a:ahLst/>
            <a:cxnLst/>
            <a:rect l="l" t="t" r="r" b="b"/>
            <a:pathLst>
              <a:path w="6329680" h="3101340">
                <a:moveTo>
                  <a:pt x="0" y="1978795"/>
                </a:moveTo>
                <a:lnTo>
                  <a:pt x="2261360" y="3101120"/>
                </a:lnTo>
                <a:lnTo>
                  <a:pt x="6329299" y="0"/>
                </a:lnTo>
                <a:lnTo>
                  <a:pt x="0" y="1732063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4717709" y="821367"/>
            <a:ext cx="1791970" cy="4629785"/>
          </a:xfrm>
          <a:custGeom>
            <a:avLst/>
            <a:gdLst/>
            <a:ahLst/>
            <a:cxnLst/>
            <a:rect l="l" t="t" r="r" b="b"/>
            <a:pathLst>
              <a:path w="1791970" h="4629785">
                <a:moveTo>
                  <a:pt x="0" y="1344000"/>
                </a:moveTo>
                <a:lnTo>
                  <a:pt x="1791955" y="0"/>
                </a:lnTo>
                <a:lnTo>
                  <a:pt x="1611594" y="4629251"/>
                </a:lnTo>
                <a:lnTo>
                  <a:pt x="0" y="134400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6329294" y="821336"/>
            <a:ext cx="2271395" cy="4629785"/>
          </a:xfrm>
          <a:custGeom>
            <a:avLst/>
            <a:gdLst/>
            <a:ahLst/>
            <a:cxnLst/>
            <a:rect l="l" t="t" r="r" b="b"/>
            <a:pathLst>
              <a:path w="2271395" h="4629785">
                <a:moveTo>
                  <a:pt x="180371" y="0"/>
                </a:moveTo>
                <a:lnTo>
                  <a:pt x="2271030" y="3733278"/>
                </a:lnTo>
                <a:lnTo>
                  <a:pt x="0" y="4629251"/>
                </a:lnTo>
                <a:lnTo>
                  <a:pt x="180371" y="0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6329294" y="4554636"/>
            <a:ext cx="2271395" cy="895985"/>
          </a:xfrm>
          <a:custGeom>
            <a:avLst/>
            <a:gdLst/>
            <a:ahLst/>
            <a:cxnLst/>
            <a:rect l="l" t="t" r="r" b="b"/>
            <a:pathLst>
              <a:path w="2271395" h="895985">
                <a:moveTo>
                  <a:pt x="777693" y="746678"/>
                </a:moveTo>
                <a:lnTo>
                  <a:pt x="2271019" y="0"/>
                </a:lnTo>
                <a:lnTo>
                  <a:pt x="0" y="895983"/>
                </a:lnTo>
                <a:lnTo>
                  <a:pt x="777693" y="746678"/>
                </a:lnTo>
                <a:close/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1912182" y="1311488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23" y="0"/>
                </a:moveTo>
                <a:lnTo>
                  <a:pt x="47448" y="22370"/>
                </a:lnTo>
                <a:lnTo>
                  <a:pt x="5907" y="79305"/>
                </a:lnTo>
                <a:lnTo>
                  <a:pt x="0" y="115965"/>
                </a:lnTo>
                <a:lnTo>
                  <a:pt x="5907" y="152600"/>
                </a:lnTo>
                <a:lnTo>
                  <a:pt x="22358" y="184421"/>
                </a:lnTo>
                <a:lnTo>
                  <a:pt x="47448" y="209517"/>
                </a:lnTo>
                <a:lnTo>
                  <a:pt x="79271" y="225977"/>
                </a:lnTo>
                <a:lnTo>
                  <a:pt x="115923" y="231888"/>
                </a:lnTo>
                <a:lnTo>
                  <a:pt x="152562" y="225977"/>
                </a:lnTo>
                <a:lnTo>
                  <a:pt x="184384" y="209517"/>
                </a:lnTo>
                <a:lnTo>
                  <a:pt x="209478" y="184421"/>
                </a:lnTo>
                <a:lnTo>
                  <a:pt x="225936" y="152600"/>
                </a:lnTo>
                <a:lnTo>
                  <a:pt x="231846" y="115965"/>
                </a:lnTo>
                <a:lnTo>
                  <a:pt x="225936" y="79305"/>
                </a:lnTo>
                <a:lnTo>
                  <a:pt x="209478" y="47471"/>
                </a:lnTo>
                <a:lnTo>
                  <a:pt x="184384" y="22370"/>
                </a:lnTo>
                <a:lnTo>
                  <a:pt x="152562" y="5910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964286" y="2484060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5" y="22368"/>
                </a:lnTo>
                <a:lnTo>
                  <a:pt x="5909" y="79289"/>
                </a:lnTo>
                <a:lnTo>
                  <a:pt x="0" y="115933"/>
                </a:lnTo>
                <a:lnTo>
                  <a:pt x="5909" y="152580"/>
                </a:lnTo>
                <a:lnTo>
                  <a:pt x="22363" y="184403"/>
                </a:lnTo>
                <a:lnTo>
                  <a:pt x="47455" y="209495"/>
                </a:lnTo>
                <a:lnTo>
                  <a:pt x="79274" y="225948"/>
                </a:lnTo>
                <a:lnTo>
                  <a:pt x="115912" y="231856"/>
                </a:lnTo>
                <a:lnTo>
                  <a:pt x="152550" y="225948"/>
                </a:lnTo>
                <a:lnTo>
                  <a:pt x="184376" y="209495"/>
                </a:lnTo>
                <a:lnTo>
                  <a:pt x="209478" y="184403"/>
                </a:lnTo>
                <a:lnTo>
                  <a:pt x="225943" y="152580"/>
                </a:lnTo>
                <a:lnTo>
                  <a:pt x="231856" y="115933"/>
                </a:lnTo>
                <a:lnTo>
                  <a:pt x="225943" y="79289"/>
                </a:lnTo>
                <a:lnTo>
                  <a:pt x="209478" y="47464"/>
                </a:lnTo>
                <a:lnTo>
                  <a:pt x="184376" y="22368"/>
                </a:lnTo>
                <a:lnTo>
                  <a:pt x="152550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9828318" y="369202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0" y="22371"/>
                </a:lnTo>
                <a:lnTo>
                  <a:pt x="5908" y="79293"/>
                </a:lnTo>
                <a:lnTo>
                  <a:pt x="0" y="115933"/>
                </a:lnTo>
                <a:lnTo>
                  <a:pt x="5908" y="152583"/>
                </a:lnTo>
                <a:lnTo>
                  <a:pt x="22360" y="184404"/>
                </a:lnTo>
                <a:lnTo>
                  <a:pt x="47450" y="209491"/>
                </a:lnTo>
                <a:lnTo>
                  <a:pt x="79270" y="225940"/>
                </a:lnTo>
                <a:lnTo>
                  <a:pt x="115912" y="231846"/>
                </a:lnTo>
                <a:lnTo>
                  <a:pt x="152543" y="225940"/>
                </a:lnTo>
                <a:lnTo>
                  <a:pt x="184364" y="209491"/>
                </a:lnTo>
                <a:lnTo>
                  <a:pt x="209462" y="184404"/>
                </a:lnTo>
                <a:lnTo>
                  <a:pt x="225923" y="152583"/>
                </a:lnTo>
                <a:lnTo>
                  <a:pt x="231835" y="115933"/>
                </a:lnTo>
                <a:lnTo>
                  <a:pt x="225923" y="79293"/>
                </a:lnTo>
                <a:lnTo>
                  <a:pt x="209462" y="47468"/>
                </a:lnTo>
                <a:lnTo>
                  <a:pt x="184364" y="22371"/>
                </a:lnTo>
                <a:lnTo>
                  <a:pt x="152543" y="5911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484359" y="4438681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54" y="0"/>
                </a:moveTo>
                <a:lnTo>
                  <a:pt x="47468" y="22362"/>
                </a:lnTo>
                <a:lnTo>
                  <a:pt x="5910" y="79286"/>
                </a:lnTo>
                <a:lnTo>
                  <a:pt x="0" y="115944"/>
                </a:lnTo>
                <a:lnTo>
                  <a:pt x="5910" y="152594"/>
                </a:lnTo>
                <a:lnTo>
                  <a:pt x="22369" y="184425"/>
                </a:lnTo>
                <a:lnTo>
                  <a:pt x="47468" y="209526"/>
                </a:lnTo>
                <a:lnTo>
                  <a:pt x="79299" y="225987"/>
                </a:lnTo>
                <a:lnTo>
                  <a:pt x="115954" y="231898"/>
                </a:lnTo>
                <a:lnTo>
                  <a:pt x="152579" y="225987"/>
                </a:lnTo>
                <a:lnTo>
                  <a:pt x="184394" y="209526"/>
                </a:lnTo>
                <a:lnTo>
                  <a:pt x="209487" y="184425"/>
                </a:lnTo>
                <a:lnTo>
                  <a:pt x="225945" y="152594"/>
                </a:lnTo>
                <a:lnTo>
                  <a:pt x="231856" y="115944"/>
                </a:lnTo>
                <a:lnTo>
                  <a:pt x="225945" y="79286"/>
                </a:lnTo>
                <a:lnTo>
                  <a:pt x="209487" y="47457"/>
                </a:lnTo>
                <a:lnTo>
                  <a:pt x="184394" y="22362"/>
                </a:lnTo>
                <a:lnTo>
                  <a:pt x="152579" y="5908"/>
                </a:lnTo>
                <a:lnTo>
                  <a:pt x="11595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033879" y="519854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0" y="22372"/>
                </a:lnTo>
                <a:lnTo>
                  <a:pt x="5908" y="79303"/>
                </a:lnTo>
                <a:lnTo>
                  <a:pt x="0" y="115954"/>
                </a:lnTo>
                <a:lnTo>
                  <a:pt x="5908" y="152604"/>
                </a:lnTo>
                <a:lnTo>
                  <a:pt x="22360" y="184432"/>
                </a:lnTo>
                <a:lnTo>
                  <a:pt x="47450" y="209529"/>
                </a:lnTo>
                <a:lnTo>
                  <a:pt x="79270" y="225988"/>
                </a:lnTo>
                <a:lnTo>
                  <a:pt x="115912" y="231898"/>
                </a:lnTo>
                <a:lnTo>
                  <a:pt x="152547" y="225988"/>
                </a:lnTo>
                <a:lnTo>
                  <a:pt x="184369" y="209529"/>
                </a:lnTo>
                <a:lnTo>
                  <a:pt x="209465" y="184432"/>
                </a:lnTo>
                <a:lnTo>
                  <a:pt x="225924" y="152604"/>
                </a:lnTo>
                <a:lnTo>
                  <a:pt x="231835" y="115954"/>
                </a:lnTo>
                <a:lnTo>
                  <a:pt x="225924" y="79303"/>
                </a:lnTo>
                <a:lnTo>
                  <a:pt x="209465" y="47473"/>
                </a:lnTo>
                <a:lnTo>
                  <a:pt x="184369" y="22372"/>
                </a:lnTo>
                <a:lnTo>
                  <a:pt x="152547" y="5911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6213392" y="533469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02" y="0"/>
                </a:moveTo>
                <a:lnTo>
                  <a:pt x="47439" y="22361"/>
                </a:lnTo>
                <a:lnTo>
                  <a:pt x="5905" y="79275"/>
                </a:lnTo>
                <a:lnTo>
                  <a:pt x="0" y="115923"/>
                </a:lnTo>
                <a:lnTo>
                  <a:pt x="5905" y="152558"/>
                </a:lnTo>
                <a:lnTo>
                  <a:pt x="22354" y="184379"/>
                </a:lnTo>
                <a:lnTo>
                  <a:pt x="47439" y="209475"/>
                </a:lnTo>
                <a:lnTo>
                  <a:pt x="79257" y="225935"/>
                </a:lnTo>
                <a:lnTo>
                  <a:pt x="115902" y="231846"/>
                </a:lnTo>
                <a:lnTo>
                  <a:pt x="152542" y="225935"/>
                </a:lnTo>
                <a:lnTo>
                  <a:pt x="184367" y="209475"/>
                </a:lnTo>
                <a:lnTo>
                  <a:pt x="209464" y="184379"/>
                </a:lnTo>
                <a:lnTo>
                  <a:pt x="225924" y="152558"/>
                </a:lnTo>
                <a:lnTo>
                  <a:pt x="231835" y="115923"/>
                </a:lnTo>
                <a:lnTo>
                  <a:pt x="225924" y="79275"/>
                </a:lnTo>
                <a:lnTo>
                  <a:pt x="209464" y="47452"/>
                </a:lnTo>
                <a:lnTo>
                  <a:pt x="184367" y="22361"/>
                </a:lnTo>
                <a:lnTo>
                  <a:pt x="152542" y="5908"/>
                </a:lnTo>
                <a:lnTo>
                  <a:pt x="11590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4009510" y="1131441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02" y="0"/>
                </a:moveTo>
                <a:lnTo>
                  <a:pt x="47439" y="22359"/>
                </a:lnTo>
                <a:lnTo>
                  <a:pt x="5905" y="79259"/>
                </a:lnTo>
                <a:lnTo>
                  <a:pt x="0" y="115891"/>
                </a:lnTo>
                <a:lnTo>
                  <a:pt x="5905" y="152545"/>
                </a:lnTo>
                <a:lnTo>
                  <a:pt x="22354" y="184384"/>
                </a:lnTo>
                <a:lnTo>
                  <a:pt x="47439" y="209494"/>
                </a:lnTo>
                <a:lnTo>
                  <a:pt x="79257" y="225963"/>
                </a:lnTo>
                <a:lnTo>
                  <a:pt x="115902" y="231877"/>
                </a:lnTo>
                <a:lnTo>
                  <a:pt x="152542" y="225963"/>
                </a:lnTo>
                <a:lnTo>
                  <a:pt x="184367" y="209494"/>
                </a:lnTo>
                <a:lnTo>
                  <a:pt x="209464" y="184384"/>
                </a:lnTo>
                <a:lnTo>
                  <a:pt x="225924" y="152545"/>
                </a:lnTo>
                <a:lnTo>
                  <a:pt x="231835" y="115891"/>
                </a:lnTo>
                <a:lnTo>
                  <a:pt x="225924" y="79259"/>
                </a:lnTo>
                <a:lnTo>
                  <a:pt x="209464" y="47446"/>
                </a:lnTo>
                <a:lnTo>
                  <a:pt x="184367" y="22359"/>
                </a:lnTo>
                <a:lnTo>
                  <a:pt x="152542" y="5907"/>
                </a:lnTo>
                <a:lnTo>
                  <a:pt x="11590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7742768" y="100409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64" y="22371"/>
                </a:lnTo>
                <a:lnTo>
                  <a:pt x="5910" y="79293"/>
                </a:lnTo>
                <a:lnTo>
                  <a:pt x="0" y="115933"/>
                </a:lnTo>
                <a:lnTo>
                  <a:pt x="5910" y="152572"/>
                </a:lnTo>
                <a:lnTo>
                  <a:pt x="22368" y="184401"/>
                </a:lnTo>
                <a:lnTo>
                  <a:pt x="47464" y="209506"/>
                </a:lnTo>
                <a:lnTo>
                  <a:pt x="79289" y="225973"/>
                </a:lnTo>
                <a:lnTo>
                  <a:pt x="115933" y="231888"/>
                </a:lnTo>
                <a:lnTo>
                  <a:pt x="152574" y="225973"/>
                </a:lnTo>
                <a:lnTo>
                  <a:pt x="184398" y="209506"/>
                </a:lnTo>
                <a:lnTo>
                  <a:pt x="209496" y="184401"/>
                </a:lnTo>
                <a:lnTo>
                  <a:pt x="225956" y="152572"/>
                </a:lnTo>
                <a:lnTo>
                  <a:pt x="231867" y="115933"/>
                </a:lnTo>
                <a:lnTo>
                  <a:pt x="225956" y="79293"/>
                </a:lnTo>
                <a:lnTo>
                  <a:pt x="209496" y="47468"/>
                </a:lnTo>
                <a:lnTo>
                  <a:pt x="184398" y="22371"/>
                </a:lnTo>
                <a:lnTo>
                  <a:pt x="152574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7742768" y="1462730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33" y="0"/>
                </a:moveTo>
                <a:lnTo>
                  <a:pt x="47464" y="22373"/>
                </a:lnTo>
                <a:lnTo>
                  <a:pt x="5910" y="79309"/>
                </a:lnTo>
                <a:lnTo>
                  <a:pt x="0" y="115965"/>
                </a:lnTo>
                <a:lnTo>
                  <a:pt x="5910" y="152597"/>
                </a:lnTo>
                <a:lnTo>
                  <a:pt x="22368" y="184410"/>
                </a:lnTo>
                <a:lnTo>
                  <a:pt x="47464" y="209497"/>
                </a:lnTo>
                <a:lnTo>
                  <a:pt x="79289" y="225948"/>
                </a:lnTo>
                <a:lnTo>
                  <a:pt x="115933" y="231856"/>
                </a:lnTo>
                <a:lnTo>
                  <a:pt x="152574" y="225948"/>
                </a:lnTo>
                <a:lnTo>
                  <a:pt x="184398" y="209497"/>
                </a:lnTo>
                <a:lnTo>
                  <a:pt x="209496" y="184410"/>
                </a:lnTo>
                <a:lnTo>
                  <a:pt x="225956" y="152597"/>
                </a:lnTo>
                <a:lnTo>
                  <a:pt x="231867" y="115965"/>
                </a:lnTo>
                <a:lnTo>
                  <a:pt x="225956" y="79309"/>
                </a:lnTo>
                <a:lnTo>
                  <a:pt x="209496" y="47475"/>
                </a:lnTo>
                <a:lnTo>
                  <a:pt x="184398" y="22373"/>
                </a:lnTo>
                <a:lnTo>
                  <a:pt x="152574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18788078" y="145211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54" y="0"/>
                </a:moveTo>
                <a:lnTo>
                  <a:pt x="47477" y="22368"/>
                </a:lnTo>
                <a:lnTo>
                  <a:pt x="5912" y="79289"/>
                </a:lnTo>
                <a:lnTo>
                  <a:pt x="0" y="115933"/>
                </a:lnTo>
                <a:lnTo>
                  <a:pt x="5912" y="152568"/>
                </a:lnTo>
                <a:lnTo>
                  <a:pt x="22375" y="184390"/>
                </a:lnTo>
                <a:lnTo>
                  <a:pt x="47477" y="209486"/>
                </a:lnTo>
                <a:lnTo>
                  <a:pt x="79307" y="225945"/>
                </a:lnTo>
                <a:lnTo>
                  <a:pt x="115954" y="231856"/>
                </a:lnTo>
                <a:lnTo>
                  <a:pt x="152588" y="225945"/>
                </a:lnTo>
                <a:lnTo>
                  <a:pt x="184407" y="209486"/>
                </a:lnTo>
                <a:lnTo>
                  <a:pt x="209500" y="184390"/>
                </a:lnTo>
                <a:lnTo>
                  <a:pt x="225957" y="152568"/>
                </a:lnTo>
                <a:lnTo>
                  <a:pt x="231867" y="115933"/>
                </a:lnTo>
                <a:lnTo>
                  <a:pt x="225957" y="79289"/>
                </a:lnTo>
                <a:lnTo>
                  <a:pt x="209500" y="47464"/>
                </a:lnTo>
                <a:lnTo>
                  <a:pt x="184407" y="22368"/>
                </a:lnTo>
                <a:lnTo>
                  <a:pt x="152588" y="5910"/>
                </a:lnTo>
                <a:lnTo>
                  <a:pt x="11595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498357" y="4289377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33" y="0"/>
                </a:moveTo>
                <a:lnTo>
                  <a:pt x="47468" y="22372"/>
                </a:lnTo>
                <a:lnTo>
                  <a:pt x="5911" y="79303"/>
                </a:lnTo>
                <a:lnTo>
                  <a:pt x="0" y="115954"/>
                </a:lnTo>
                <a:lnTo>
                  <a:pt x="5911" y="152586"/>
                </a:lnTo>
                <a:lnTo>
                  <a:pt x="22371" y="184400"/>
                </a:lnTo>
                <a:lnTo>
                  <a:pt x="47468" y="209486"/>
                </a:lnTo>
                <a:lnTo>
                  <a:pt x="79293" y="225938"/>
                </a:lnTo>
                <a:lnTo>
                  <a:pt x="115933" y="231846"/>
                </a:lnTo>
                <a:lnTo>
                  <a:pt x="152572" y="225938"/>
                </a:lnTo>
                <a:lnTo>
                  <a:pt x="184394" y="209486"/>
                </a:lnTo>
                <a:lnTo>
                  <a:pt x="209489" y="184400"/>
                </a:lnTo>
                <a:lnTo>
                  <a:pt x="225946" y="152586"/>
                </a:lnTo>
                <a:lnTo>
                  <a:pt x="231856" y="115954"/>
                </a:lnTo>
                <a:lnTo>
                  <a:pt x="225946" y="79303"/>
                </a:lnTo>
                <a:lnTo>
                  <a:pt x="209489" y="47473"/>
                </a:lnTo>
                <a:lnTo>
                  <a:pt x="184394" y="22372"/>
                </a:lnTo>
                <a:lnTo>
                  <a:pt x="152572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17019241" y="646356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23" y="0"/>
                </a:moveTo>
                <a:lnTo>
                  <a:pt x="47457" y="22354"/>
                </a:lnTo>
                <a:lnTo>
                  <a:pt x="5909" y="79262"/>
                </a:lnTo>
                <a:lnTo>
                  <a:pt x="0" y="115912"/>
                </a:lnTo>
                <a:lnTo>
                  <a:pt x="5909" y="152565"/>
                </a:lnTo>
                <a:lnTo>
                  <a:pt x="22364" y="184391"/>
                </a:lnTo>
                <a:lnTo>
                  <a:pt x="47457" y="209484"/>
                </a:lnTo>
                <a:lnTo>
                  <a:pt x="79279" y="225938"/>
                </a:lnTo>
                <a:lnTo>
                  <a:pt x="115923" y="231846"/>
                </a:lnTo>
                <a:lnTo>
                  <a:pt x="152563" y="225938"/>
                </a:lnTo>
                <a:lnTo>
                  <a:pt x="184388" y="209484"/>
                </a:lnTo>
                <a:lnTo>
                  <a:pt x="209485" y="184391"/>
                </a:lnTo>
                <a:lnTo>
                  <a:pt x="225945" y="152565"/>
                </a:lnTo>
                <a:lnTo>
                  <a:pt x="231856" y="115912"/>
                </a:lnTo>
                <a:lnTo>
                  <a:pt x="225945" y="79262"/>
                </a:lnTo>
                <a:lnTo>
                  <a:pt x="209485" y="47441"/>
                </a:lnTo>
                <a:lnTo>
                  <a:pt x="184388" y="22354"/>
                </a:lnTo>
                <a:lnTo>
                  <a:pt x="152563" y="5906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15950823" y="792325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02" y="0"/>
                </a:moveTo>
                <a:lnTo>
                  <a:pt x="47439" y="22372"/>
                </a:lnTo>
                <a:lnTo>
                  <a:pt x="5905" y="79303"/>
                </a:lnTo>
                <a:lnTo>
                  <a:pt x="0" y="115954"/>
                </a:lnTo>
                <a:lnTo>
                  <a:pt x="5905" y="152600"/>
                </a:lnTo>
                <a:lnTo>
                  <a:pt x="22354" y="184427"/>
                </a:lnTo>
                <a:lnTo>
                  <a:pt x="47439" y="209526"/>
                </a:lnTo>
                <a:lnTo>
                  <a:pt x="79257" y="225987"/>
                </a:lnTo>
                <a:lnTo>
                  <a:pt x="115902" y="231898"/>
                </a:lnTo>
                <a:lnTo>
                  <a:pt x="152541" y="225987"/>
                </a:lnTo>
                <a:lnTo>
                  <a:pt x="184363" y="209526"/>
                </a:lnTo>
                <a:lnTo>
                  <a:pt x="209457" y="184427"/>
                </a:lnTo>
                <a:lnTo>
                  <a:pt x="225915" y="152600"/>
                </a:lnTo>
                <a:lnTo>
                  <a:pt x="231825" y="115954"/>
                </a:lnTo>
                <a:lnTo>
                  <a:pt x="225915" y="79303"/>
                </a:lnTo>
                <a:lnTo>
                  <a:pt x="209457" y="47473"/>
                </a:lnTo>
                <a:lnTo>
                  <a:pt x="184363" y="22372"/>
                </a:lnTo>
                <a:lnTo>
                  <a:pt x="152541" y="5911"/>
                </a:lnTo>
                <a:lnTo>
                  <a:pt x="11590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16906240" y="870267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54" y="0"/>
                </a:moveTo>
                <a:lnTo>
                  <a:pt x="47464" y="22368"/>
                </a:lnTo>
                <a:lnTo>
                  <a:pt x="5909" y="79289"/>
                </a:lnTo>
                <a:lnTo>
                  <a:pt x="0" y="115933"/>
                </a:lnTo>
                <a:lnTo>
                  <a:pt x="5909" y="152563"/>
                </a:lnTo>
                <a:lnTo>
                  <a:pt x="22366" y="184382"/>
                </a:lnTo>
                <a:lnTo>
                  <a:pt x="47464" y="209476"/>
                </a:lnTo>
                <a:lnTo>
                  <a:pt x="79295" y="225935"/>
                </a:lnTo>
                <a:lnTo>
                  <a:pt x="115954" y="231846"/>
                </a:lnTo>
                <a:lnTo>
                  <a:pt x="152588" y="225935"/>
                </a:lnTo>
                <a:lnTo>
                  <a:pt x="184407" y="209476"/>
                </a:lnTo>
                <a:lnTo>
                  <a:pt x="209500" y="184382"/>
                </a:lnTo>
                <a:lnTo>
                  <a:pt x="225957" y="152563"/>
                </a:lnTo>
                <a:lnTo>
                  <a:pt x="231867" y="115933"/>
                </a:lnTo>
                <a:lnTo>
                  <a:pt x="225957" y="79289"/>
                </a:lnTo>
                <a:lnTo>
                  <a:pt x="209500" y="47464"/>
                </a:lnTo>
                <a:lnTo>
                  <a:pt x="184407" y="22368"/>
                </a:lnTo>
                <a:lnTo>
                  <a:pt x="152588" y="5910"/>
                </a:lnTo>
                <a:lnTo>
                  <a:pt x="11595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17484357" y="923313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23" y="0"/>
                </a:moveTo>
                <a:lnTo>
                  <a:pt x="47457" y="22373"/>
                </a:lnTo>
                <a:lnTo>
                  <a:pt x="5909" y="79309"/>
                </a:lnTo>
                <a:lnTo>
                  <a:pt x="0" y="115965"/>
                </a:lnTo>
                <a:lnTo>
                  <a:pt x="5909" y="152600"/>
                </a:lnTo>
                <a:lnTo>
                  <a:pt x="22364" y="184411"/>
                </a:lnTo>
                <a:lnTo>
                  <a:pt x="47457" y="209493"/>
                </a:lnTo>
                <a:lnTo>
                  <a:pt x="79279" y="225940"/>
                </a:lnTo>
                <a:lnTo>
                  <a:pt x="115923" y="231846"/>
                </a:lnTo>
                <a:lnTo>
                  <a:pt x="152555" y="225940"/>
                </a:lnTo>
                <a:lnTo>
                  <a:pt x="184378" y="209493"/>
                </a:lnTo>
                <a:lnTo>
                  <a:pt x="209479" y="184411"/>
                </a:lnTo>
                <a:lnTo>
                  <a:pt x="225943" y="152600"/>
                </a:lnTo>
                <a:lnTo>
                  <a:pt x="231856" y="115965"/>
                </a:lnTo>
                <a:lnTo>
                  <a:pt x="225943" y="79309"/>
                </a:lnTo>
                <a:lnTo>
                  <a:pt x="209479" y="47475"/>
                </a:lnTo>
                <a:lnTo>
                  <a:pt x="184378" y="22373"/>
                </a:lnTo>
                <a:lnTo>
                  <a:pt x="152555" y="5911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19568168" y="740664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44" y="0"/>
                </a:moveTo>
                <a:lnTo>
                  <a:pt x="47462" y="22368"/>
                </a:lnTo>
                <a:lnTo>
                  <a:pt x="5909" y="79289"/>
                </a:lnTo>
                <a:lnTo>
                  <a:pt x="0" y="115933"/>
                </a:lnTo>
                <a:lnTo>
                  <a:pt x="5909" y="152586"/>
                </a:lnTo>
                <a:lnTo>
                  <a:pt x="22365" y="184412"/>
                </a:lnTo>
                <a:lnTo>
                  <a:pt x="47462" y="209505"/>
                </a:lnTo>
                <a:lnTo>
                  <a:pt x="79290" y="225959"/>
                </a:lnTo>
                <a:lnTo>
                  <a:pt x="115944" y="231867"/>
                </a:lnTo>
                <a:lnTo>
                  <a:pt x="152578" y="225959"/>
                </a:lnTo>
                <a:lnTo>
                  <a:pt x="184397" y="209505"/>
                </a:lnTo>
                <a:lnTo>
                  <a:pt x="209489" y="184412"/>
                </a:lnTo>
                <a:lnTo>
                  <a:pt x="225946" y="152586"/>
                </a:lnTo>
                <a:lnTo>
                  <a:pt x="231856" y="115933"/>
                </a:lnTo>
                <a:lnTo>
                  <a:pt x="225946" y="79289"/>
                </a:lnTo>
                <a:lnTo>
                  <a:pt x="209489" y="47464"/>
                </a:lnTo>
                <a:lnTo>
                  <a:pt x="184397" y="22368"/>
                </a:lnTo>
                <a:lnTo>
                  <a:pt x="152578" y="5910"/>
                </a:lnTo>
                <a:lnTo>
                  <a:pt x="11594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18543069" y="1013084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33" y="0"/>
                </a:moveTo>
                <a:lnTo>
                  <a:pt x="47468" y="22371"/>
                </a:lnTo>
                <a:lnTo>
                  <a:pt x="5911" y="79293"/>
                </a:lnTo>
                <a:lnTo>
                  <a:pt x="0" y="115933"/>
                </a:lnTo>
                <a:lnTo>
                  <a:pt x="5911" y="152578"/>
                </a:lnTo>
                <a:lnTo>
                  <a:pt x="22371" y="184403"/>
                </a:lnTo>
                <a:lnTo>
                  <a:pt x="47468" y="209499"/>
                </a:lnTo>
                <a:lnTo>
                  <a:pt x="79293" y="225957"/>
                </a:lnTo>
                <a:lnTo>
                  <a:pt x="115933" y="231867"/>
                </a:lnTo>
                <a:lnTo>
                  <a:pt x="152572" y="225957"/>
                </a:lnTo>
                <a:lnTo>
                  <a:pt x="184394" y="209499"/>
                </a:lnTo>
                <a:lnTo>
                  <a:pt x="209489" y="184403"/>
                </a:lnTo>
                <a:lnTo>
                  <a:pt x="225946" y="152578"/>
                </a:lnTo>
                <a:lnTo>
                  <a:pt x="231856" y="115933"/>
                </a:lnTo>
                <a:lnTo>
                  <a:pt x="225946" y="79293"/>
                </a:lnTo>
                <a:lnTo>
                  <a:pt x="209489" y="47468"/>
                </a:lnTo>
                <a:lnTo>
                  <a:pt x="184394" y="22371"/>
                </a:lnTo>
                <a:lnTo>
                  <a:pt x="152572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20037673" y="8706713"/>
            <a:ext cx="66675" cy="207010"/>
          </a:xfrm>
          <a:custGeom>
            <a:avLst/>
            <a:gdLst/>
            <a:ahLst/>
            <a:cxnLst/>
            <a:rect l="l" t="t" r="r" b="b"/>
            <a:pathLst>
              <a:path w="66675" h="207009">
                <a:moveTo>
                  <a:pt x="66427" y="0"/>
                </a:moveTo>
                <a:lnTo>
                  <a:pt x="47452" y="9812"/>
                </a:lnTo>
                <a:lnTo>
                  <a:pt x="22363" y="34904"/>
                </a:lnTo>
                <a:lnTo>
                  <a:pt x="5909" y="66727"/>
                </a:lnTo>
                <a:lnTo>
                  <a:pt x="0" y="103374"/>
                </a:lnTo>
                <a:lnTo>
                  <a:pt x="5909" y="140013"/>
                </a:lnTo>
                <a:lnTo>
                  <a:pt x="22363" y="171835"/>
                </a:lnTo>
                <a:lnTo>
                  <a:pt x="47452" y="196930"/>
                </a:lnTo>
                <a:lnTo>
                  <a:pt x="66427" y="206745"/>
                </a:lnTo>
                <a:lnTo>
                  <a:pt x="66427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16245788" y="306523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12" y="0"/>
                </a:moveTo>
                <a:lnTo>
                  <a:pt x="47450" y="22369"/>
                </a:lnTo>
                <a:lnTo>
                  <a:pt x="5908" y="79299"/>
                </a:lnTo>
                <a:lnTo>
                  <a:pt x="0" y="115954"/>
                </a:lnTo>
                <a:lnTo>
                  <a:pt x="5908" y="152590"/>
                </a:lnTo>
                <a:lnTo>
                  <a:pt x="22360" y="184404"/>
                </a:lnTo>
                <a:lnTo>
                  <a:pt x="47450" y="209489"/>
                </a:lnTo>
                <a:lnTo>
                  <a:pt x="79270" y="225939"/>
                </a:lnTo>
                <a:lnTo>
                  <a:pt x="115912" y="231846"/>
                </a:lnTo>
                <a:lnTo>
                  <a:pt x="152554" y="225939"/>
                </a:lnTo>
                <a:lnTo>
                  <a:pt x="184374" y="209489"/>
                </a:lnTo>
                <a:lnTo>
                  <a:pt x="209464" y="184404"/>
                </a:lnTo>
                <a:lnTo>
                  <a:pt x="225917" y="152590"/>
                </a:lnTo>
                <a:lnTo>
                  <a:pt x="231825" y="115954"/>
                </a:lnTo>
                <a:lnTo>
                  <a:pt x="225917" y="79299"/>
                </a:lnTo>
                <a:lnTo>
                  <a:pt x="209464" y="47468"/>
                </a:lnTo>
                <a:lnTo>
                  <a:pt x="184374" y="22369"/>
                </a:lnTo>
                <a:lnTo>
                  <a:pt x="152554" y="5910"/>
                </a:lnTo>
                <a:lnTo>
                  <a:pt x="11591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932356" y="556087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23" y="0"/>
                </a:moveTo>
                <a:lnTo>
                  <a:pt x="47448" y="22362"/>
                </a:lnTo>
                <a:lnTo>
                  <a:pt x="5907" y="79281"/>
                </a:lnTo>
                <a:lnTo>
                  <a:pt x="0" y="115933"/>
                </a:lnTo>
                <a:lnTo>
                  <a:pt x="5907" y="152567"/>
                </a:lnTo>
                <a:lnTo>
                  <a:pt x="22358" y="184386"/>
                </a:lnTo>
                <a:lnTo>
                  <a:pt x="47448" y="209479"/>
                </a:lnTo>
                <a:lnTo>
                  <a:pt x="79271" y="225936"/>
                </a:lnTo>
                <a:lnTo>
                  <a:pt x="115923" y="231846"/>
                </a:lnTo>
                <a:lnTo>
                  <a:pt x="152548" y="225936"/>
                </a:lnTo>
                <a:lnTo>
                  <a:pt x="184363" y="209479"/>
                </a:lnTo>
                <a:lnTo>
                  <a:pt x="209456" y="184386"/>
                </a:lnTo>
                <a:lnTo>
                  <a:pt x="225914" y="152567"/>
                </a:lnTo>
                <a:lnTo>
                  <a:pt x="231825" y="115933"/>
                </a:lnTo>
                <a:lnTo>
                  <a:pt x="225914" y="79281"/>
                </a:lnTo>
                <a:lnTo>
                  <a:pt x="209456" y="47455"/>
                </a:lnTo>
                <a:lnTo>
                  <a:pt x="184363" y="22362"/>
                </a:lnTo>
                <a:lnTo>
                  <a:pt x="152548" y="5908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6393742" y="728082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09">
                <a:moveTo>
                  <a:pt x="115923" y="0"/>
                </a:moveTo>
                <a:lnTo>
                  <a:pt x="47448" y="22358"/>
                </a:lnTo>
                <a:lnTo>
                  <a:pt x="5907" y="79271"/>
                </a:lnTo>
                <a:lnTo>
                  <a:pt x="0" y="115923"/>
                </a:lnTo>
                <a:lnTo>
                  <a:pt x="5907" y="152558"/>
                </a:lnTo>
                <a:lnTo>
                  <a:pt x="22358" y="184379"/>
                </a:lnTo>
                <a:lnTo>
                  <a:pt x="47448" y="209475"/>
                </a:lnTo>
                <a:lnTo>
                  <a:pt x="79271" y="225935"/>
                </a:lnTo>
                <a:lnTo>
                  <a:pt x="115923" y="231846"/>
                </a:lnTo>
                <a:lnTo>
                  <a:pt x="152560" y="225935"/>
                </a:lnTo>
                <a:lnTo>
                  <a:pt x="184376" y="209475"/>
                </a:lnTo>
                <a:lnTo>
                  <a:pt x="209465" y="184379"/>
                </a:lnTo>
                <a:lnTo>
                  <a:pt x="225917" y="152558"/>
                </a:lnTo>
                <a:lnTo>
                  <a:pt x="231825" y="115923"/>
                </a:lnTo>
                <a:lnTo>
                  <a:pt x="225917" y="79271"/>
                </a:lnTo>
                <a:lnTo>
                  <a:pt x="209465" y="47448"/>
                </a:lnTo>
                <a:lnTo>
                  <a:pt x="184376" y="22358"/>
                </a:lnTo>
                <a:lnTo>
                  <a:pt x="152560" y="5907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4900437" y="108143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23" y="0"/>
                </a:moveTo>
                <a:lnTo>
                  <a:pt x="47448" y="22371"/>
                </a:lnTo>
                <a:lnTo>
                  <a:pt x="5907" y="79293"/>
                </a:lnTo>
                <a:lnTo>
                  <a:pt x="0" y="115933"/>
                </a:lnTo>
                <a:lnTo>
                  <a:pt x="5907" y="152567"/>
                </a:lnTo>
                <a:lnTo>
                  <a:pt x="22358" y="184386"/>
                </a:lnTo>
                <a:lnTo>
                  <a:pt x="47448" y="209479"/>
                </a:lnTo>
                <a:lnTo>
                  <a:pt x="79271" y="225936"/>
                </a:lnTo>
                <a:lnTo>
                  <a:pt x="115923" y="231846"/>
                </a:lnTo>
                <a:lnTo>
                  <a:pt x="152548" y="225936"/>
                </a:lnTo>
                <a:lnTo>
                  <a:pt x="184363" y="209479"/>
                </a:lnTo>
                <a:lnTo>
                  <a:pt x="209456" y="184386"/>
                </a:lnTo>
                <a:lnTo>
                  <a:pt x="225914" y="152567"/>
                </a:lnTo>
                <a:lnTo>
                  <a:pt x="231825" y="115933"/>
                </a:lnTo>
                <a:lnTo>
                  <a:pt x="225914" y="79293"/>
                </a:lnTo>
                <a:lnTo>
                  <a:pt x="209456" y="47468"/>
                </a:lnTo>
                <a:lnTo>
                  <a:pt x="184363" y="22371"/>
                </a:lnTo>
                <a:lnTo>
                  <a:pt x="152548" y="5911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2212498" y="1153430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33" y="0"/>
                </a:moveTo>
                <a:lnTo>
                  <a:pt x="47459" y="22371"/>
                </a:lnTo>
                <a:lnTo>
                  <a:pt x="5909" y="79298"/>
                </a:lnTo>
                <a:lnTo>
                  <a:pt x="0" y="115944"/>
                </a:lnTo>
                <a:lnTo>
                  <a:pt x="5909" y="152588"/>
                </a:lnTo>
                <a:lnTo>
                  <a:pt x="22365" y="184413"/>
                </a:lnTo>
                <a:lnTo>
                  <a:pt x="47459" y="209509"/>
                </a:lnTo>
                <a:lnTo>
                  <a:pt x="79285" y="225967"/>
                </a:lnTo>
                <a:lnTo>
                  <a:pt x="115933" y="231877"/>
                </a:lnTo>
                <a:lnTo>
                  <a:pt x="152558" y="225967"/>
                </a:lnTo>
                <a:lnTo>
                  <a:pt x="184373" y="209509"/>
                </a:lnTo>
                <a:lnTo>
                  <a:pt x="209466" y="184413"/>
                </a:lnTo>
                <a:lnTo>
                  <a:pt x="225924" y="152588"/>
                </a:lnTo>
                <a:lnTo>
                  <a:pt x="231835" y="115944"/>
                </a:lnTo>
                <a:lnTo>
                  <a:pt x="225924" y="79298"/>
                </a:lnTo>
                <a:lnTo>
                  <a:pt x="209466" y="47471"/>
                </a:lnTo>
                <a:lnTo>
                  <a:pt x="184373" y="22371"/>
                </a:lnTo>
                <a:lnTo>
                  <a:pt x="152558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68549" y="3668338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09" h="232410">
                <a:moveTo>
                  <a:pt x="115923" y="0"/>
                </a:moveTo>
                <a:lnTo>
                  <a:pt x="47448" y="22367"/>
                </a:lnTo>
                <a:lnTo>
                  <a:pt x="5907" y="79283"/>
                </a:lnTo>
                <a:lnTo>
                  <a:pt x="0" y="115923"/>
                </a:lnTo>
                <a:lnTo>
                  <a:pt x="5907" y="152560"/>
                </a:lnTo>
                <a:lnTo>
                  <a:pt x="22358" y="184376"/>
                </a:lnTo>
                <a:lnTo>
                  <a:pt x="47448" y="209465"/>
                </a:lnTo>
                <a:lnTo>
                  <a:pt x="79271" y="225917"/>
                </a:lnTo>
                <a:lnTo>
                  <a:pt x="115923" y="231825"/>
                </a:lnTo>
                <a:lnTo>
                  <a:pt x="152558" y="225917"/>
                </a:lnTo>
                <a:lnTo>
                  <a:pt x="184379" y="209465"/>
                </a:lnTo>
                <a:lnTo>
                  <a:pt x="209475" y="184376"/>
                </a:lnTo>
                <a:lnTo>
                  <a:pt x="225935" y="152560"/>
                </a:lnTo>
                <a:lnTo>
                  <a:pt x="231846" y="115923"/>
                </a:lnTo>
                <a:lnTo>
                  <a:pt x="225935" y="79283"/>
                </a:lnTo>
                <a:lnTo>
                  <a:pt x="209475" y="47462"/>
                </a:lnTo>
                <a:lnTo>
                  <a:pt x="184379" y="22367"/>
                </a:lnTo>
                <a:lnTo>
                  <a:pt x="152558" y="5910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1465840" y="4886699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33" y="0"/>
                </a:moveTo>
                <a:lnTo>
                  <a:pt x="47468" y="22371"/>
                </a:lnTo>
                <a:lnTo>
                  <a:pt x="5911" y="79293"/>
                </a:lnTo>
                <a:lnTo>
                  <a:pt x="0" y="115933"/>
                </a:lnTo>
                <a:lnTo>
                  <a:pt x="5911" y="152582"/>
                </a:lnTo>
                <a:lnTo>
                  <a:pt x="22371" y="184401"/>
                </a:lnTo>
                <a:lnTo>
                  <a:pt x="47468" y="209484"/>
                </a:lnTo>
                <a:lnTo>
                  <a:pt x="79293" y="225930"/>
                </a:lnTo>
                <a:lnTo>
                  <a:pt x="115933" y="231835"/>
                </a:lnTo>
                <a:lnTo>
                  <a:pt x="152568" y="225930"/>
                </a:lnTo>
                <a:lnTo>
                  <a:pt x="184390" y="209484"/>
                </a:lnTo>
                <a:lnTo>
                  <a:pt x="209486" y="184401"/>
                </a:lnTo>
                <a:lnTo>
                  <a:pt x="225945" y="152582"/>
                </a:lnTo>
                <a:lnTo>
                  <a:pt x="231856" y="115933"/>
                </a:lnTo>
                <a:lnTo>
                  <a:pt x="225945" y="79293"/>
                </a:lnTo>
                <a:lnTo>
                  <a:pt x="209486" y="47468"/>
                </a:lnTo>
                <a:lnTo>
                  <a:pt x="184390" y="22371"/>
                </a:lnTo>
                <a:lnTo>
                  <a:pt x="152568" y="5911"/>
                </a:lnTo>
                <a:lnTo>
                  <a:pt x="11593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436" y="8435826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09">
                <a:moveTo>
                  <a:pt x="115902" y="0"/>
                </a:moveTo>
                <a:lnTo>
                  <a:pt x="47434" y="22380"/>
                </a:lnTo>
                <a:lnTo>
                  <a:pt x="5904" y="79328"/>
                </a:lnTo>
                <a:lnTo>
                  <a:pt x="0" y="115985"/>
                </a:lnTo>
                <a:lnTo>
                  <a:pt x="5904" y="152602"/>
                </a:lnTo>
                <a:lnTo>
                  <a:pt x="22351" y="184406"/>
                </a:lnTo>
                <a:lnTo>
                  <a:pt x="47434" y="209488"/>
                </a:lnTo>
                <a:lnTo>
                  <a:pt x="79253" y="225938"/>
                </a:lnTo>
                <a:lnTo>
                  <a:pt x="115902" y="231846"/>
                </a:lnTo>
                <a:lnTo>
                  <a:pt x="152537" y="225938"/>
                </a:lnTo>
                <a:lnTo>
                  <a:pt x="184358" y="209488"/>
                </a:lnTo>
                <a:lnTo>
                  <a:pt x="209454" y="184406"/>
                </a:lnTo>
                <a:lnTo>
                  <a:pt x="225914" y="152602"/>
                </a:lnTo>
                <a:lnTo>
                  <a:pt x="231825" y="115985"/>
                </a:lnTo>
                <a:lnTo>
                  <a:pt x="225914" y="79328"/>
                </a:lnTo>
                <a:lnTo>
                  <a:pt x="209454" y="47489"/>
                </a:lnTo>
                <a:lnTo>
                  <a:pt x="184358" y="22380"/>
                </a:lnTo>
                <a:lnTo>
                  <a:pt x="152537" y="5913"/>
                </a:lnTo>
                <a:lnTo>
                  <a:pt x="11590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511180" y="4587985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23" y="0"/>
                </a:moveTo>
                <a:lnTo>
                  <a:pt x="47452" y="22368"/>
                </a:lnTo>
                <a:lnTo>
                  <a:pt x="5908" y="79294"/>
                </a:lnTo>
                <a:lnTo>
                  <a:pt x="0" y="115944"/>
                </a:lnTo>
                <a:lnTo>
                  <a:pt x="5908" y="152571"/>
                </a:lnTo>
                <a:lnTo>
                  <a:pt x="22361" y="184381"/>
                </a:lnTo>
                <a:lnTo>
                  <a:pt x="47452" y="209466"/>
                </a:lnTo>
                <a:lnTo>
                  <a:pt x="79275" y="225917"/>
                </a:lnTo>
                <a:lnTo>
                  <a:pt x="115923" y="231825"/>
                </a:lnTo>
                <a:lnTo>
                  <a:pt x="152563" y="225917"/>
                </a:lnTo>
                <a:lnTo>
                  <a:pt x="184388" y="209466"/>
                </a:lnTo>
                <a:lnTo>
                  <a:pt x="209485" y="184381"/>
                </a:lnTo>
                <a:lnTo>
                  <a:pt x="225945" y="152571"/>
                </a:lnTo>
                <a:lnTo>
                  <a:pt x="231856" y="115944"/>
                </a:lnTo>
                <a:lnTo>
                  <a:pt x="225945" y="79294"/>
                </a:lnTo>
                <a:lnTo>
                  <a:pt x="209485" y="47466"/>
                </a:lnTo>
                <a:lnTo>
                  <a:pt x="184388" y="22368"/>
                </a:lnTo>
                <a:lnTo>
                  <a:pt x="152563" y="5910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4601786" y="2053288"/>
            <a:ext cx="232410" cy="232410"/>
          </a:xfrm>
          <a:custGeom>
            <a:avLst/>
            <a:gdLst/>
            <a:ahLst/>
            <a:cxnLst/>
            <a:rect l="l" t="t" r="r" b="b"/>
            <a:pathLst>
              <a:path w="232410" h="232410">
                <a:moveTo>
                  <a:pt x="115923" y="0"/>
                </a:moveTo>
                <a:lnTo>
                  <a:pt x="47448" y="22366"/>
                </a:lnTo>
                <a:lnTo>
                  <a:pt x="5907" y="79278"/>
                </a:lnTo>
                <a:lnTo>
                  <a:pt x="0" y="115912"/>
                </a:lnTo>
                <a:lnTo>
                  <a:pt x="5907" y="152565"/>
                </a:lnTo>
                <a:lnTo>
                  <a:pt x="22358" y="184391"/>
                </a:lnTo>
                <a:lnTo>
                  <a:pt x="47448" y="209484"/>
                </a:lnTo>
                <a:lnTo>
                  <a:pt x="79271" y="225938"/>
                </a:lnTo>
                <a:lnTo>
                  <a:pt x="115923" y="231846"/>
                </a:lnTo>
                <a:lnTo>
                  <a:pt x="152567" y="225938"/>
                </a:lnTo>
                <a:lnTo>
                  <a:pt x="184392" y="209484"/>
                </a:lnTo>
                <a:lnTo>
                  <a:pt x="209488" y="184391"/>
                </a:lnTo>
                <a:lnTo>
                  <a:pt x="225946" y="152565"/>
                </a:lnTo>
                <a:lnTo>
                  <a:pt x="231856" y="115912"/>
                </a:lnTo>
                <a:lnTo>
                  <a:pt x="225946" y="79278"/>
                </a:lnTo>
                <a:lnTo>
                  <a:pt x="209488" y="47459"/>
                </a:lnTo>
                <a:lnTo>
                  <a:pt x="184392" y="22366"/>
                </a:lnTo>
                <a:lnTo>
                  <a:pt x="152567" y="5910"/>
                </a:lnTo>
                <a:lnTo>
                  <a:pt x="11592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16066735" y="8039210"/>
            <a:ext cx="4037965" cy="2207895"/>
          </a:xfrm>
          <a:custGeom>
            <a:avLst/>
            <a:gdLst/>
            <a:ahLst/>
            <a:cxnLst/>
            <a:rect l="l" t="t" r="r" b="b"/>
            <a:pathLst>
              <a:path w="4037965" h="2207895">
                <a:moveTo>
                  <a:pt x="0" y="0"/>
                </a:moveTo>
                <a:lnTo>
                  <a:pt x="2592235" y="2207566"/>
                </a:lnTo>
                <a:lnTo>
                  <a:pt x="4037363" y="1512311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17086495" y="6579454"/>
            <a:ext cx="2644140" cy="943610"/>
          </a:xfrm>
          <a:custGeom>
            <a:avLst/>
            <a:gdLst/>
            <a:ahLst/>
            <a:cxnLst/>
            <a:rect l="l" t="t" r="r" b="b"/>
            <a:pathLst>
              <a:path w="2644140" h="943609">
                <a:moveTo>
                  <a:pt x="0" y="0"/>
                </a:moveTo>
                <a:lnTo>
                  <a:pt x="2644149" y="943112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366766" y="8866180"/>
            <a:ext cx="2550795" cy="1612900"/>
          </a:xfrm>
          <a:custGeom>
            <a:avLst/>
            <a:gdLst/>
            <a:ahLst/>
            <a:cxnLst/>
            <a:rect l="l" t="t" r="r" b="b"/>
            <a:pathLst>
              <a:path w="2550794" h="1612900">
                <a:moveTo>
                  <a:pt x="2550205" y="0"/>
                </a:moveTo>
                <a:lnTo>
                  <a:pt x="0" y="1612443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17543350" y="7522577"/>
            <a:ext cx="2187575" cy="1884045"/>
          </a:xfrm>
          <a:custGeom>
            <a:avLst/>
            <a:gdLst/>
            <a:ahLst/>
            <a:cxnLst/>
            <a:rect l="l" t="t" r="r" b="b"/>
            <a:pathLst>
              <a:path w="2187575" h="1884045">
                <a:moveTo>
                  <a:pt x="2187357" y="0"/>
                </a:moveTo>
                <a:lnTo>
                  <a:pt x="0" y="188346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3798888" y="7280834"/>
            <a:ext cx="12506325" cy="26048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395"/>
              </a:lnSpc>
            </a:pPr>
            <a:r>
              <a:rPr lang="ru-RU" sz="8000" b="1" dirty="0" smtClean="0">
                <a:solidFill>
                  <a:srgbClr val="1A1A1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Единый личный кабинет для </a:t>
            </a:r>
            <a:r>
              <a:rPr lang="ru-RU" sz="8000" b="1" dirty="0" err="1" smtClean="0">
                <a:solidFill>
                  <a:srgbClr val="1A1A1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госуслуг</a:t>
            </a:r>
            <a:endParaRPr sz="80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9604660" y="4763142"/>
            <a:ext cx="970619" cy="970661"/>
          </a:xfrm>
          <a:prstGeom prst="rect">
            <a:avLst/>
          </a:prstGeom>
          <a:blipFill>
            <a:blip r:embed="rId10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9717589" y="4875484"/>
            <a:ext cx="744846" cy="745987"/>
          </a:xfrm>
          <a:prstGeom prst="rect">
            <a:avLst/>
          </a:prstGeom>
          <a:blipFill>
            <a:blip r:embed="rId10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9638757" y="4769111"/>
            <a:ext cx="933468" cy="947803"/>
          </a:xfrm>
          <a:prstGeom prst="rect">
            <a:avLst/>
          </a:prstGeom>
          <a:blipFill>
            <a:blip r:embed="rId10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6"/>
          <p:cNvSpPr txBox="1"/>
          <p:nvPr/>
        </p:nvSpPr>
        <p:spPr>
          <a:xfrm>
            <a:off x="7110932" y="5959475"/>
            <a:ext cx="5989118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2400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Министерство информатизации и связи  Республики Татарстан</a:t>
            </a:r>
            <a:endParaRPr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940424" y="0"/>
            <a:ext cx="46584" cy="3372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76773" y="836937"/>
            <a:ext cx="365119" cy="231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82194" y="0"/>
            <a:ext cx="458624" cy="1067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6583" y="0"/>
            <a:ext cx="2110888" cy="10679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607273" y="251091"/>
            <a:ext cx="1424249" cy="816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84629" y="61568"/>
            <a:ext cx="1481839" cy="8442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84629" y="251091"/>
            <a:ext cx="1481839" cy="816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991376" y="0"/>
            <a:ext cx="1493252" cy="10679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082232" y="0"/>
            <a:ext cx="443127" cy="2510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56207" y="0"/>
            <a:ext cx="254547" cy="90585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1734858" cy="16491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484629" y="0"/>
            <a:ext cx="121566" cy="251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484629" y="0"/>
            <a:ext cx="758196" cy="251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135" y="337267"/>
            <a:ext cx="1516288" cy="43077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14479" y="0"/>
            <a:ext cx="550768" cy="83693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455642" y="0"/>
            <a:ext cx="358837" cy="13046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63158" y="0"/>
            <a:ext cx="571699" cy="16491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10670" y="0"/>
            <a:ext cx="713465" cy="33726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221785" y="0"/>
            <a:ext cx="1718638" cy="3372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88943" y="0"/>
            <a:ext cx="571867" cy="33726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242825" y="0"/>
            <a:ext cx="723642" cy="90585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835373" y="0"/>
            <a:ext cx="131095" cy="90585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517973" y="1026492"/>
            <a:ext cx="193711" cy="4149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603311" y="1026492"/>
            <a:ext cx="121252" cy="4149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544884" y="0"/>
            <a:ext cx="1269594" cy="102649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711685" y="836937"/>
            <a:ext cx="1619636" cy="23105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711685" y="130467"/>
            <a:ext cx="1619636" cy="89602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44111" y="337267"/>
            <a:ext cx="1822509" cy="73072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694752" y="0"/>
            <a:ext cx="20837" cy="984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496957" y="0"/>
            <a:ext cx="464279" cy="106798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12239" y="0"/>
            <a:ext cx="21151" cy="984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12239" y="9842"/>
            <a:ext cx="999446" cy="105814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12239" y="0"/>
            <a:ext cx="999446" cy="102649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49340" y="0"/>
            <a:ext cx="1028733" cy="106798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47389" y="0"/>
            <a:ext cx="1882120" cy="106798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4685626" y="0"/>
            <a:ext cx="752228" cy="1067988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331321" y="0"/>
            <a:ext cx="1286767" cy="1067988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31321" y="836937"/>
            <a:ext cx="755474" cy="23105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742303" y="0"/>
            <a:ext cx="1035047" cy="1067988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2722649" y="0"/>
            <a:ext cx="91829" cy="130467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2785160" y="0"/>
            <a:ext cx="159785" cy="130467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153613" y="0"/>
            <a:ext cx="89211" cy="61568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219998" y="0"/>
            <a:ext cx="34763" cy="6156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652859"/>
            <a:ext cx="415107" cy="41512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100206"/>
            <a:ext cx="1734858" cy="967782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05948" y="164916"/>
            <a:ext cx="718187" cy="903071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44521" y="337267"/>
            <a:ext cx="1399590" cy="730721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40424" y="0"/>
            <a:ext cx="885240" cy="337267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940424" y="0"/>
            <a:ext cx="2609239" cy="1067988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151299" y="0"/>
            <a:ext cx="1334189" cy="1067988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6725" y="0"/>
            <a:ext cx="2132636" cy="1067988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9451659" y="0"/>
            <a:ext cx="476739" cy="184123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66469" y="0"/>
            <a:ext cx="1961929" cy="905857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9903059" y="0"/>
            <a:ext cx="39998" cy="18208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966469" y="182088"/>
            <a:ext cx="1961929" cy="8858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28399" y="0"/>
            <a:ext cx="175701" cy="1067988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956730" y="905857"/>
            <a:ext cx="429411" cy="162131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78635" y="117378"/>
            <a:ext cx="1206500" cy="951230"/>
          </a:xfrm>
          <a:custGeom>
            <a:avLst/>
            <a:gdLst/>
            <a:ahLst/>
            <a:cxnLst/>
            <a:rect l="l" t="t" r="r" b="b"/>
            <a:pathLst>
              <a:path w="1206500" h="951230">
                <a:moveTo>
                  <a:pt x="1206259" y="950609"/>
                </a:moveTo>
                <a:lnTo>
                  <a:pt x="0" y="481493"/>
                </a:lnTo>
                <a:lnTo>
                  <a:pt x="72222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8646" y="598829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0" y="0"/>
                </a:moveTo>
                <a:lnTo>
                  <a:pt x="1206368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175929" y="46915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598871"/>
            <a:ext cx="1478915" cy="469265"/>
          </a:xfrm>
          <a:custGeom>
            <a:avLst/>
            <a:gdLst/>
            <a:ahLst/>
            <a:cxnLst/>
            <a:rect l="l" t="t" r="r" b="b"/>
            <a:pathLst>
              <a:path w="1478915" h="469265">
                <a:moveTo>
                  <a:pt x="0" y="454965"/>
                </a:moveTo>
                <a:lnTo>
                  <a:pt x="1478643" y="0"/>
                </a:lnTo>
                <a:lnTo>
                  <a:pt x="1305812" y="4691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0" y="0"/>
                </a:moveTo>
                <a:lnTo>
                  <a:pt x="175929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05799" y="598829"/>
            <a:ext cx="173355" cy="469265"/>
          </a:xfrm>
          <a:custGeom>
            <a:avLst/>
            <a:gdLst/>
            <a:ahLst/>
            <a:cxnLst/>
            <a:rect l="l" t="t" r="r" b="b"/>
            <a:pathLst>
              <a:path w="173355" h="469265">
                <a:moveTo>
                  <a:pt x="0" y="469158"/>
                </a:moveTo>
                <a:lnTo>
                  <a:pt x="172846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8646" y="0"/>
            <a:ext cx="722630" cy="599440"/>
          </a:xfrm>
          <a:custGeom>
            <a:avLst/>
            <a:gdLst/>
            <a:ahLst/>
            <a:cxnLst/>
            <a:rect l="l" t="t" r="r" b="b"/>
            <a:pathLst>
              <a:path w="722630" h="599440">
                <a:moveTo>
                  <a:pt x="0" y="598829"/>
                </a:moveTo>
                <a:lnTo>
                  <a:pt x="722229" y="117336"/>
                </a:lnTo>
                <a:lnTo>
                  <a:pt x="67334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37425" y="0"/>
                </a:moveTo>
                <a:lnTo>
                  <a:pt x="0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51959" y="0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4" h="117475">
                <a:moveTo>
                  <a:pt x="0" y="0"/>
                </a:moveTo>
                <a:lnTo>
                  <a:pt x="48905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21540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793886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1008632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223424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1793889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0" y="0"/>
                </a:moveTo>
                <a:lnTo>
                  <a:pt x="1008637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0"/>
            <a:ext cx="1478915" cy="1054100"/>
          </a:xfrm>
          <a:custGeom>
            <a:avLst/>
            <a:gdLst/>
            <a:ahLst/>
            <a:cxnLst/>
            <a:rect l="l" t="t" r="r" b="b"/>
            <a:pathLst>
              <a:path w="1478915" h="1054100">
                <a:moveTo>
                  <a:pt x="0" y="1053837"/>
                </a:moveTo>
                <a:lnTo>
                  <a:pt x="1478643" y="598871"/>
                </a:lnTo>
                <a:lnTo>
                  <a:pt x="75998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0" y="598829"/>
                </a:moveTo>
                <a:lnTo>
                  <a:pt x="37425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0032" y="0"/>
            <a:ext cx="718820" cy="599440"/>
          </a:xfrm>
          <a:custGeom>
            <a:avLst/>
            <a:gdLst/>
            <a:ahLst/>
            <a:cxnLst/>
            <a:rect l="l" t="t" r="r" b="b"/>
            <a:pathLst>
              <a:path w="718819" h="599440">
                <a:moveTo>
                  <a:pt x="0" y="0"/>
                </a:moveTo>
                <a:lnTo>
                  <a:pt x="718613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95823" y="0"/>
            <a:ext cx="1916430" cy="1068070"/>
          </a:xfrm>
          <a:custGeom>
            <a:avLst/>
            <a:gdLst/>
            <a:ahLst/>
            <a:cxnLst/>
            <a:rect l="l" t="t" r="r" b="b"/>
            <a:pathLst>
              <a:path w="1916429" h="1068070">
                <a:moveTo>
                  <a:pt x="0" y="0"/>
                </a:moveTo>
                <a:lnTo>
                  <a:pt x="1916408" y="598861"/>
                </a:lnTo>
                <a:lnTo>
                  <a:pt x="710104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605926" y="598861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1134128" y="469127"/>
                </a:moveTo>
                <a:lnTo>
                  <a:pt x="1206304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95934" y="0"/>
            <a:ext cx="1916430" cy="599440"/>
          </a:xfrm>
          <a:custGeom>
            <a:avLst/>
            <a:gdLst/>
            <a:ahLst/>
            <a:cxnLst/>
            <a:rect l="l" t="t" r="r" b="b"/>
            <a:pathLst>
              <a:path w="1916429" h="599440">
                <a:moveTo>
                  <a:pt x="1830745" y="0"/>
                </a:moveTo>
                <a:lnTo>
                  <a:pt x="1916307" y="598829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40066" y="598861"/>
            <a:ext cx="1245235" cy="469265"/>
          </a:xfrm>
          <a:custGeom>
            <a:avLst/>
            <a:gdLst/>
            <a:ahLst/>
            <a:cxnLst/>
            <a:rect l="l" t="t" r="r" b="b"/>
            <a:pathLst>
              <a:path w="1245234" h="469265">
                <a:moveTo>
                  <a:pt x="1244995" y="469127"/>
                </a:moveTo>
                <a:lnTo>
                  <a:pt x="72175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26676" y="0"/>
            <a:ext cx="1083945" cy="599440"/>
          </a:xfrm>
          <a:custGeom>
            <a:avLst/>
            <a:gdLst/>
            <a:ahLst/>
            <a:cxnLst/>
            <a:rect l="l" t="t" r="r" b="b"/>
            <a:pathLst>
              <a:path w="1083945" h="599440">
                <a:moveTo>
                  <a:pt x="1083667" y="0"/>
                </a:moveTo>
                <a:lnTo>
                  <a:pt x="85565" y="59886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812241" y="0"/>
            <a:ext cx="1173480" cy="1068070"/>
          </a:xfrm>
          <a:custGeom>
            <a:avLst/>
            <a:gdLst/>
            <a:ahLst/>
            <a:cxnLst/>
            <a:rect l="l" t="t" r="r" b="b"/>
            <a:pathLst>
              <a:path w="1173479" h="1068070">
                <a:moveTo>
                  <a:pt x="1172921" y="1067988"/>
                </a:moveTo>
                <a:lnTo>
                  <a:pt x="0" y="598819"/>
                </a:lnTo>
                <a:lnTo>
                  <a:pt x="99803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88538" y="0"/>
            <a:ext cx="1188720" cy="238125"/>
          </a:xfrm>
          <a:custGeom>
            <a:avLst/>
            <a:gdLst/>
            <a:ahLst/>
            <a:cxnLst/>
            <a:rect l="l" t="t" r="r" b="b"/>
            <a:pathLst>
              <a:path w="1188720" h="238125">
                <a:moveTo>
                  <a:pt x="1188497" y="0"/>
                </a:moveTo>
                <a:lnTo>
                  <a:pt x="475386" y="237710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63924" y="0"/>
            <a:ext cx="713740" cy="1068070"/>
          </a:xfrm>
          <a:custGeom>
            <a:avLst/>
            <a:gdLst/>
            <a:ahLst/>
            <a:cxnLst/>
            <a:rect l="l" t="t" r="r" b="b"/>
            <a:pathLst>
              <a:path w="713739" h="1068070">
                <a:moveTo>
                  <a:pt x="713266" y="0"/>
                </a:moveTo>
                <a:lnTo>
                  <a:pt x="0" y="237762"/>
                </a:lnTo>
                <a:lnTo>
                  <a:pt x="332081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00864" y="0"/>
            <a:ext cx="963294" cy="238125"/>
          </a:xfrm>
          <a:custGeom>
            <a:avLst/>
            <a:gdLst/>
            <a:ahLst/>
            <a:cxnLst/>
            <a:rect l="l" t="t" r="r" b="b"/>
            <a:pathLst>
              <a:path w="963294" h="238125">
                <a:moveTo>
                  <a:pt x="487548" y="0"/>
                </a:moveTo>
                <a:lnTo>
                  <a:pt x="963059" y="237772"/>
                </a:lnTo>
                <a:lnTo>
                  <a:pt x="0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200864" y="117378"/>
            <a:ext cx="1295400" cy="951230"/>
          </a:xfrm>
          <a:custGeom>
            <a:avLst/>
            <a:gdLst/>
            <a:ahLst/>
            <a:cxnLst/>
            <a:rect l="l" t="t" r="r" b="b"/>
            <a:pathLst>
              <a:path w="1295400" h="951230">
                <a:moveTo>
                  <a:pt x="1295137" y="950609"/>
                </a:moveTo>
                <a:lnTo>
                  <a:pt x="963059" y="12039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8257555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0" y="0"/>
                </a:moveTo>
                <a:lnTo>
                  <a:pt x="922343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9294616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8257626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922343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935021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185738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1537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5934980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0" y="0"/>
                </a:moveTo>
                <a:lnTo>
                  <a:pt x="185738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226828" y="0"/>
            <a:ext cx="1835785" cy="1068070"/>
          </a:xfrm>
          <a:custGeom>
            <a:avLst/>
            <a:gdLst/>
            <a:ahLst/>
            <a:cxnLst/>
            <a:rect l="l" t="t" r="r" b="b"/>
            <a:pathLst>
              <a:path w="1835784" h="1068070">
                <a:moveTo>
                  <a:pt x="22279" y="0"/>
                </a:moveTo>
                <a:lnTo>
                  <a:pt x="1835618" y="960033"/>
                </a:ln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249205" y="0"/>
            <a:ext cx="1813560" cy="960119"/>
          </a:xfrm>
          <a:custGeom>
            <a:avLst/>
            <a:gdLst/>
            <a:ahLst/>
            <a:cxnLst/>
            <a:rect l="l" t="t" r="r" b="b"/>
            <a:pathLst>
              <a:path w="1813559" h="960119">
                <a:moveTo>
                  <a:pt x="533281" y="0"/>
                </a:moveTo>
                <a:lnTo>
                  <a:pt x="1813241" y="95998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226828" y="960033"/>
            <a:ext cx="1835785" cy="107950"/>
          </a:xfrm>
          <a:custGeom>
            <a:avLst/>
            <a:gdLst/>
            <a:ahLst/>
            <a:cxnLst/>
            <a:rect l="l" t="t" r="r" b="b"/>
            <a:pathLst>
              <a:path w="1835784" h="107950">
                <a:moveTo>
                  <a:pt x="1823163" y="107954"/>
                </a:moveTo>
                <a:lnTo>
                  <a:pt x="1835618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82376" y="0"/>
            <a:ext cx="1611630" cy="960119"/>
          </a:xfrm>
          <a:custGeom>
            <a:avLst/>
            <a:gdLst/>
            <a:ahLst/>
            <a:cxnLst/>
            <a:rect l="l" t="t" r="r" b="b"/>
            <a:pathLst>
              <a:path w="1611629" h="960119">
                <a:moveTo>
                  <a:pt x="1611139" y="0"/>
                </a:moveTo>
                <a:lnTo>
                  <a:pt x="1280070" y="96006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049991" y="960033"/>
            <a:ext cx="43815" cy="107950"/>
          </a:xfrm>
          <a:custGeom>
            <a:avLst/>
            <a:gdLst/>
            <a:ahLst/>
            <a:cxnLst/>
            <a:rect l="l" t="t" r="r" b="b"/>
            <a:pathLst>
              <a:path w="43815" h="107950">
                <a:moveTo>
                  <a:pt x="43299" y="107954"/>
                </a:moveTo>
                <a:lnTo>
                  <a:pt x="12455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062446" y="960023"/>
            <a:ext cx="432434" cy="108585"/>
          </a:xfrm>
          <a:custGeom>
            <a:avLst/>
            <a:gdLst/>
            <a:ahLst/>
            <a:cxnLst/>
            <a:rect l="l" t="t" r="r" b="b"/>
            <a:pathLst>
              <a:path w="432434" h="108584">
                <a:moveTo>
                  <a:pt x="431851" y="107965"/>
                </a:moveTo>
                <a:lnTo>
                  <a:pt x="0" y="0"/>
                </a:lnTo>
                <a:lnTo>
                  <a:pt x="30847" y="10796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062446" y="1"/>
            <a:ext cx="1165860" cy="960119"/>
          </a:xfrm>
          <a:custGeom>
            <a:avLst/>
            <a:gdLst/>
            <a:ahLst/>
            <a:cxnLst/>
            <a:rect l="l" t="t" r="r" b="b"/>
            <a:pathLst>
              <a:path w="1165859" h="960119">
                <a:moveTo>
                  <a:pt x="1165776" y="0"/>
                </a:moveTo>
                <a:lnTo>
                  <a:pt x="0" y="960053"/>
                </a:lnTo>
                <a:lnTo>
                  <a:pt x="3310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23388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062456" y="0"/>
            <a:ext cx="1165860" cy="1068070"/>
          </a:xfrm>
          <a:custGeom>
            <a:avLst/>
            <a:gdLst/>
            <a:ahLst/>
            <a:cxnLst/>
            <a:rect l="l" t="t" r="r" b="b"/>
            <a:pathLst>
              <a:path w="1165859" h="1068070">
                <a:moveTo>
                  <a:pt x="432017" y="1067988"/>
                </a:moveTo>
                <a:lnTo>
                  <a:pt x="0" y="959980"/>
                </a:lnTo>
                <a:lnTo>
                  <a:pt x="116568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968983" y="86657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7" y="7341"/>
                </a:lnTo>
                <a:lnTo>
                  <a:pt x="27369" y="27365"/>
                </a:lnTo>
                <a:lnTo>
                  <a:pt x="7342" y="57072"/>
                </a:lnTo>
                <a:lnTo>
                  <a:pt x="0" y="93463"/>
                </a:lnTo>
                <a:lnTo>
                  <a:pt x="7342" y="129832"/>
                </a:lnTo>
                <a:lnTo>
                  <a:pt x="27369" y="159534"/>
                </a:lnTo>
                <a:lnTo>
                  <a:pt x="57077" y="179561"/>
                </a:lnTo>
                <a:lnTo>
                  <a:pt x="93463" y="186905"/>
                </a:lnTo>
                <a:lnTo>
                  <a:pt x="129832" y="179561"/>
                </a:lnTo>
                <a:lnTo>
                  <a:pt x="159534" y="159534"/>
                </a:lnTo>
                <a:lnTo>
                  <a:pt x="179561" y="129832"/>
                </a:lnTo>
                <a:lnTo>
                  <a:pt x="186905" y="93463"/>
                </a:lnTo>
                <a:lnTo>
                  <a:pt x="179561" y="57072"/>
                </a:lnTo>
                <a:lnTo>
                  <a:pt x="159534" y="27365"/>
                </a:lnTo>
                <a:lnTo>
                  <a:pt x="129832" y="7341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928745" y="1005163"/>
            <a:ext cx="174625" cy="62865"/>
          </a:xfrm>
          <a:custGeom>
            <a:avLst/>
            <a:gdLst/>
            <a:ahLst/>
            <a:cxnLst/>
            <a:rect l="l" t="t" r="r" b="b"/>
            <a:pathLst>
              <a:path w="174625" h="62865">
                <a:moveTo>
                  <a:pt x="87282" y="0"/>
                </a:moveTo>
                <a:lnTo>
                  <a:pt x="50892" y="7341"/>
                </a:lnTo>
                <a:lnTo>
                  <a:pt x="21184" y="27365"/>
                </a:lnTo>
                <a:lnTo>
                  <a:pt x="1160" y="57072"/>
                </a:lnTo>
                <a:lnTo>
                  <a:pt x="0" y="62825"/>
                </a:lnTo>
                <a:lnTo>
                  <a:pt x="174523" y="62825"/>
                </a:lnTo>
                <a:lnTo>
                  <a:pt x="173362" y="57072"/>
                </a:lnTo>
                <a:lnTo>
                  <a:pt x="153343" y="27365"/>
                </a:lnTo>
                <a:lnTo>
                  <a:pt x="123648" y="7341"/>
                </a:lnTo>
                <a:lnTo>
                  <a:pt x="8728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18778" y="505366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2" y="7347"/>
                </a:lnTo>
                <a:lnTo>
                  <a:pt x="27365" y="27381"/>
                </a:lnTo>
                <a:lnTo>
                  <a:pt x="7341" y="57090"/>
                </a:lnTo>
                <a:lnTo>
                  <a:pt x="0" y="93463"/>
                </a:lnTo>
                <a:lnTo>
                  <a:pt x="7341" y="129832"/>
                </a:lnTo>
                <a:lnTo>
                  <a:pt x="27365" y="159534"/>
                </a:lnTo>
                <a:lnTo>
                  <a:pt x="57072" y="179561"/>
                </a:lnTo>
                <a:lnTo>
                  <a:pt x="93463" y="186905"/>
                </a:lnTo>
                <a:lnTo>
                  <a:pt x="129811" y="179561"/>
                </a:lnTo>
                <a:lnTo>
                  <a:pt x="159508" y="159534"/>
                </a:lnTo>
                <a:lnTo>
                  <a:pt x="179537" y="129832"/>
                </a:lnTo>
                <a:lnTo>
                  <a:pt x="186884" y="93463"/>
                </a:lnTo>
                <a:lnTo>
                  <a:pt x="179537" y="57090"/>
                </a:lnTo>
                <a:lnTo>
                  <a:pt x="159508" y="27381"/>
                </a:lnTo>
                <a:lnTo>
                  <a:pt x="129811" y="7347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93356" y="0"/>
            <a:ext cx="186055" cy="90805"/>
          </a:xfrm>
          <a:custGeom>
            <a:avLst/>
            <a:gdLst/>
            <a:ahLst/>
            <a:cxnLst/>
            <a:rect l="l" t="t" r="r" b="b"/>
            <a:pathLst>
              <a:path w="186054" h="90805">
                <a:moveTo>
                  <a:pt x="185679" y="0"/>
                </a:moveTo>
                <a:lnTo>
                  <a:pt x="0" y="0"/>
                </a:lnTo>
                <a:lnTo>
                  <a:pt x="6727" y="33332"/>
                </a:lnTo>
                <a:lnTo>
                  <a:pt x="26748" y="63034"/>
                </a:lnTo>
                <a:lnTo>
                  <a:pt x="56455" y="83061"/>
                </a:lnTo>
                <a:lnTo>
                  <a:pt x="92850" y="90405"/>
                </a:lnTo>
                <a:lnTo>
                  <a:pt x="129219" y="83061"/>
                </a:lnTo>
                <a:lnTo>
                  <a:pt x="158921" y="63034"/>
                </a:lnTo>
                <a:lnTo>
                  <a:pt x="178948" y="33332"/>
                </a:lnTo>
                <a:lnTo>
                  <a:pt x="185679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70440" y="14433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41"/>
                </a:lnTo>
                <a:lnTo>
                  <a:pt x="27376" y="27365"/>
                </a:lnTo>
                <a:lnTo>
                  <a:pt x="7344" y="57072"/>
                </a:lnTo>
                <a:lnTo>
                  <a:pt x="0" y="93463"/>
                </a:lnTo>
                <a:lnTo>
                  <a:pt x="7344" y="129832"/>
                </a:lnTo>
                <a:lnTo>
                  <a:pt x="27376" y="159534"/>
                </a:lnTo>
                <a:lnTo>
                  <a:pt x="57090" y="179561"/>
                </a:lnTo>
                <a:lnTo>
                  <a:pt x="93484" y="186905"/>
                </a:lnTo>
                <a:lnTo>
                  <a:pt x="129832" y="179561"/>
                </a:lnTo>
                <a:lnTo>
                  <a:pt x="159529" y="159534"/>
                </a:lnTo>
                <a:lnTo>
                  <a:pt x="179558" y="129832"/>
                </a:lnTo>
                <a:lnTo>
                  <a:pt x="186905" y="93463"/>
                </a:lnTo>
                <a:lnTo>
                  <a:pt x="179558" y="57072"/>
                </a:lnTo>
                <a:lnTo>
                  <a:pt x="159529" y="27365"/>
                </a:lnTo>
                <a:lnTo>
                  <a:pt x="129832" y="734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385162" y="505408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51"/>
                </a:lnTo>
                <a:lnTo>
                  <a:pt x="27376" y="27397"/>
                </a:lnTo>
                <a:lnTo>
                  <a:pt x="7344" y="57125"/>
                </a:lnTo>
                <a:lnTo>
                  <a:pt x="0" y="93525"/>
                </a:lnTo>
                <a:lnTo>
                  <a:pt x="7344" y="129876"/>
                </a:lnTo>
                <a:lnTo>
                  <a:pt x="27376" y="159557"/>
                </a:lnTo>
                <a:lnTo>
                  <a:pt x="57090" y="179568"/>
                </a:lnTo>
                <a:lnTo>
                  <a:pt x="93484" y="186905"/>
                </a:lnTo>
                <a:lnTo>
                  <a:pt x="129841" y="179568"/>
                </a:lnTo>
                <a:lnTo>
                  <a:pt x="159537" y="159557"/>
                </a:lnTo>
                <a:lnTo>
                  <a:pt x="179561" y="129876"/>
                </a:lnTo>
                <a:lnTo>
                  <a:pt x="186905" y="93525"/>
                </a:lnTo>
                <a:lnTo>
                  <a:pt x="179561" y="57125"/>
                </a:lnTo>
                <a:lnTo>
                  <a:pt x="159537" y="27397"/>
                </a:lnTo>
                <a:lnTo>
                  <a:pt x="129841" y="735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09349" y="0"/>
            <a:ext cx="187325" cy="184150"/>
          </a:xfrm>
          <a:custGeom>
            <a:avLst/>
            <a:gdLst/>
            <a:ahLst/>
            <a:cxnLst/>
            <a:rect l="l" t="t" r="r" b="b"/>
            <a:pathLst>
              <a:path w="187325" h="184150">
                <a:moveTo>
                  <a:pt x="108210" y="0"/>
                </a:moveTo>
                <a:lnTo>
                  <a:pt x="78744" y="0"/>
                </a:lnTo>
                <a:lnTo>
                  <a:pt x="57086" y="4370"/>
                </a:lnTo>
                <a:lnTo>
                  <a:pt x="27372" y="24396"/>
                </a:lnTo>
                <a:lnTo>
                  <a:pt x="7343" y="54098"/>
                </a:lnTo>
                <a:lnTo>
                  <a:pt x="0" y="90468"/>
                </a:lnTo>
                <a:lnTo>
                  <a:pt x="7343" y="126861"/>
                </a:lnTo>
                <a:lnTo>
                  <a:pt x="27372" y="156576"/>
                </a:lnTo>
                <a:lnTo>
                  <a:pt x="57086" y="176607"/>
                </a:lnTo>
                <a:lnTo>
                  <a:pt x="93484" y="183952"/>
                </a:lnTo>
                <a:lnTo>
                  <a:pt x="129850" y="176607"/>
                </a:lnTo>
                <a:lnTo>
                  <a:pt x="159544" y="156576"/>
                </a:lnTo>
                <a:lnTo>
                  <a:pt x="179564" y="126861"/>
                </a:lnTo>
                <a:lnTo>
                  <a:pt x="186905" y="90468"/>
                </a:lnTo>
                <a:lnTo>
                  <a:pt x="179564" y="54098"/>
                </a:lnTo>
                <a:lnTo>
                  <a:pt x="159544" y="24396"/>
                </a:lnTo>
                <a:lnTo>
                  <a:pt x="129850" y="4370"/>
                </a:lnTo>
                <a:lnTo>
                  <a:pt x="10821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Прямоугольник 11"/>
          <p:cNvSpPr/>
          <p:nvPr/>
        </p:nvSpPr>
        <p:spPr>
          <a:xfrm>
            <a:off x="10377679" y="4761897"/>
            <a:ext cx="658379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571500">
              <a:buFont typeface="Wingdings" panose="05000000000000000000" pitchFamily="2" charset="2"/>
              <a:buChar char="ü"/>
            </a:pPr>
            <a:r>
              <a:rPr lang="ru-RU" sz="44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Паспорт гражданина </a:t>
            </a:r>
            <a:r>
              <a:rPr lang="ru-RU" sz="4400" dirty="0" smtClean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РФ</a:t>
            </a:r>
            <a:endParaRPr lang="ru-RU" sz="4400" dirty="0">
              <a:solidFill>
                <a:srgbClr val="1A1A1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-571500">
              <a:buFont typeface="Wingdings" panose="05000000000000000000" pitchFamily="2" charset="2"/>
              <a:buChar char="ü"/>
            </a:pPr>
            <a:r>
              <a:rPr lang="ru-RU" sz="44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СНИЛС</a:t>
            </a:r>
            <a:endParaRPr lang="en-US" sz="4400" dirty="0">
              <a:solidFill>
                <a:srgbClr val="1A1A1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1A1A1A"/>
              </a:solidFill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9439" y="1761456"/>
            <a:ext cx="153965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Зарегистрировать единый личный кабинет можно </a:t>
            </a:r>
            <a:r>
              <a:rPr lang="ru-RU" sz="48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в МФЦ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970150" y="3627876"/>
            <a:ext cx="72106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При себе необходимо </a:t>
            </a:r>
            <a:r>
              <a:rPr lang="ru-RU" sz="4400" dirty="0" smtClean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иметь:</a:t>
            </a:r>
            <a:endParaRPr lang="ru-RU" sz="4400" dirty="0">
              <a:solidFill>
                <a:srgbClr val="1A1A1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8" name="Рисунок 137"/>
          <p:cNvPicPr>
            <a:picLocks noChangeAspect="1"/>
          </p:cNvPicPr>
          <p:nvPr/>
        </p:nvPicPr>
        <p:blipFill rotWithShape="1"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 t="7871" r="3847" b="12016"/>
          <a:stretch/>
        </p:blipFill>
        <p:spPr>
          <a:xfrm>
            <a:off x="15058639" y="9257952"/>
            <a:ext cx="4738675" cy="1755065"/>
          </a:xfrm>
          <a:prstGeom prst="round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793886" y="7733569"/>
            <a:ext cx="78399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Запись с помощью </a:t>
            </a:r>
            <a:r>
              <a:rPr lang="ru-RU" sz="4400" dirty="0" smtClean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Портала </a:t>
            </a:r>
            <a:r>
              <a:rPr lang="ru-RU" sz="4400" dirty="0">
                <a:solidFill>
                  <a:srgbClr val="1A1A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uslugi.tatarstan.ru</a:t>
            </a:r>
          </a:p>
          <a:p>
            <a:endParaRPr lang="ru-RU" sz="4400" dirty="0">
              <a:solidFill>
                <a:srgbClr val="1A1A1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368" y="3742180"/>
            <a:ext cx="3492294" cy="50808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288" y="5864568"/>
            <a:ext cx="4437688" cy="295845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24132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98944" y="2630339"/>
            <a:ext cx="13824184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6800" b="0" spc="1995" dirty="0">
                <a:solidFill>
                  <a:srgbClr val="1A1A1A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СП</a:t>
            </a:r>
            <a:r>
              <a:rPr sz="16800" b="0" spc="530" dirty="0">
                <a:solidFill>
                  <a:srgbClr val="1A1A1A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sz="16800" b="0" spc="919" dirty="0">
                <a:solidFill>
                  <a:srgbClr val="1A1A1A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СИБО!</a:t>
            </a:r>
            <a:endParaRPr sz="16800" b="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739901" y="1363351"/>
            <a:ext cx="2624265" cy="3017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9830601" y="785735"/>
            <a:ext cx="480435" cy="4804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9886494" y="841314"/>
            <a:ext cx="368669" cy="369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9839804" y="788667"/>
            <a:ext cx="462059" cy="4691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653268" y="796129"/>
            <a:ext cx="5386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Служба технической поддержки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730001" y="306296"/>
            <a:ext cx="3092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(843) 5-114-115</a:t>
            </a:r>
          </a:p>
        </p:txBody>
      </p:sp>
    </p:spTree>
    <p:extLst>
      <p:ext uri="{BB962C8B-B14F-4D97-AF65-F5344CB8AC3E}">
        <p14:creationId xmlns:p14="http://schemas.microsoft.com/office/powerpoint/2010/main" val="9692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129" y="-177973"/>
            <a:ext cx="20104100" cy="1213071"/>
            <a:chOff x="0" y="-144463"/>
            <a:chExt cx="20104100" cy="1213071"/>
          </a:xfrm>
        </p:grpSpPr>
        <p:sp>
          <p:nvSpPr>
            <p:cNvPr id="3" name="object 17"/>
            <p:cNvSpPr/>
            <p:nvPr/>
          </p:nvSpPr>
          <p:spPr>
            <a:xfrm>
              <a:off x="3940424" y="0"/>
              <a:ext cx="46584" cy="33726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18"/>
            <p:cNvSpPr/>
            <p:nvPr/>
          </p:nvSpPr>
          <p:spPr>
            <a:xfrm>
              <a:off x="13076773" y="836937"/>
              <a:ext cx="365119" cy="2310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19"/>
            <p:cNvSpPr/>
            <p:nvPr/>
          </p:nvSpPr>
          <p:spPr>
            <a:xfrm>
              <a:off x="10482194" y="0"/>
              <a:ext cx="458624" cy="106798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20"/>
            <p:cNvSpPr/>
            <p:nvPr/>
          </p:nvSpPr>
          <p:spPr>
            <a:xfrm>
              <a:off x="8706583" y="0"/>
              <a:ext cx="2110888" cy="10679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21"/>
            <p:cNvSpPr/>
            <p:nvPr/>
          </p:nvSpPr>
          <p:spPr>
            <a:xfrm>
              <a:off x="15607273" y="251091"/>
              <a:ext cx="1424249" cy="8168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22"/>
            <p:cNvSpPr/>
            <p:nvPr/>
          </p:nvSpPr>
          <p:spPr>
            <a:xfrm>
              <a:off x="16484629" y="61568"/>
              <a:ext cx="1481839" cy="8442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23"/>
            <p:cNvSpPr/>
            <p:nvPr/>
          </p:nvSpPr>
          <p:spPr>
            <a:xfrm>
              <a:off x="16484629" y="251091"/>
              <a:ext cx="1481839" cy="816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24"/>
            <p:cNvSpPr/>
            <p:nvPr/>
          </p:nvSpPr>
          <p:spPr>
            <a:xfrm>
              <a:off x="14991376" y="0"/>
              <a:ext cx="1493252" cy="10679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25"/>
            <p:cNvSpPr/>
            <p:nvPr/>
          </p:nvSpPr>
          <p:spPr>
            <a:xfrm>
              <a:off x="16082232" y="0"/>
              <a:ext cx="443127" cy="2510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6"/>
            <p:cNvSpPr/>
            <p:nvPr/>
          </p:nvSpPr>
          <p:spPr>
            <a:xfrm>
              <a:off x="17956207" y="0"/>
              <a:ext cx="254547" cy="90585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7"/>
            <p:cNvSpPr/>
            <p:nvPr/>
          </p:nvSpPr>
          <p:spPr>
            <a:xfrm>
              <a:off x="0" y="0"/>
              <a:ext cx="1734858" cy="1649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28"/>
            <p:cNvSpPr/>
            <p:nvPr/>
          </p:nvSpPr>
          <p:spPr>
            <a:xfrm>
              <a:off x="16484629" y="0"/>
              <a:ext cx="121566" cy="25109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9"/>
            <p:cNvSpPr/>
            <p:nvPr/>
          </p:nvSpPr>
          <p:spPr>
            <a:xfrm>
              <a:off x="16484629" y="0"/>
              <a:ext cx="758196" cy="25109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30"/>
            <p:cNvSpPr/>
            <p:nvPr/>
          </p:nvSpPr>
          <p:spPr>
            <a:xfrm>
              <a:off x="2424135" y="337267"/>
              <a:ext cx="1516288" cy="43077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31"/>
            <p:cNvSpPr/>
            <p:nvPr/>
          </p:nvSpPr>
          <p:spPr>
            <a:xfrm>
              <a:off x="12814479" y="0"/>
              <a:ext cx="550768" cy="83693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2"/>
            <p:cNvSpPr/>
            <p:nvPr/>
          </p:nvSpPr>
          <p:spPr>
            <a:xfrm>
              <a:off x="12455642" y="0"/>
              <a:ext cx="358837" cy="13046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33"/>
            <p:cNvSpPr/>
            <p:nvPr/>
          </p:nvSpPr>
          <p:spPr>
            <a:xfrm>
              <a:off x="1163158" y="0"/>
              <a:ext cx="571699" cy="16491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4"/>
            <p:cNvSpPr/>
            <p:nvPr/>
          </p:nvSpPr>
          <p:spPr>
            <a:xfrm>
              <a:off x="1710670" y="0"/>
              <a:ext cx="713465" cy="33726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5"/>
            <p:cNvSpPr/>
            <p:nvPr/>
          </p:nvSpPr>
          <p:spPr>
            <a:xfrm>
              <a:off x="2221785" y="0"/>
              <a:ext cx="1718638" cy="33726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6"/>
            <p:cNvSpPr/>
            <p:nvPr/>
          </p:nvSpPr>
          <p:spPr>
            <a:xfrm>
              <a:off x="3388943" y="0"/>
              <a:ext cx="571867" cy="33726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37"/>
            <p:cNvSpPr/>
            <p:nvPr/>
          </p:nvSpPr>
          <p:spPr>
            <a:xfrm>
              <a:off x="17242825" y="0"/>
              <a:ext cx="723642" cy="90585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38"/>
            <p:cNvSpPr/>
            <p:nvPr/>
          </p:nvSpPr>
          <p:spPr>
            <a:xfrm>
              <a:off x="17835373" y="0"/>
              <a:ext cx="131095" cy="90585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39"/>
            <p:cNvSpPr/>
            <p:nvPr/>
          </p:nvSpPr>
          <p:spPr>
            <a:xfrm>
              <a:off x="11517973" y="1026492"/>
              <a:ext cx="193711" cy="4149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40"/>
            <p:cNvSpPr/>
            <p:nvPr/>
          </p:nvSpPr>
          <p:spPr>
            <a:xfrm>
              <a:off x="11603311" y="1026492"/>
              <a:ext cx="121252" cy="4149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41"/>
            <p:cNvSpPr/>
            <p:nvPr/>
          </p:nvSpPr>
          <p:spPr>
            <a:xfrm>
              <a:off x="11544884" y="0"/>
              <a:ext cx="1269594" cy="1026492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42"/>
            <p:cNvSpPr/>
            <p:nvPr/>
          </p:nvSpPr>
          <p:spPr>
            <a:xfrm>
              <a:off x="11711685" y="836937"/>
              <a:ext cx="1619636" cy="23105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43"/>
            <p:cNvSpPr/>
            <p:nvPr/>
          </p:nvSpPr>
          <p:spPr>
            <a:xfrm>
              <a:off x="11711685" y="130467"/>
              <a:ext cx="1619636" cy="89602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44"/>
            <p:cNvSpPr/>
            <p:nvPr/>
          </p:nvSpPr>
          <p:spPr>
            <a:xfrm>
              <a:off x="3544111" y="337267"/>
              <a:ext cx="1822509" cy="73072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45"/>
            <p:cNvSpPr/>
            <p:nvPr/>
          </p:nvSpPr>
          <p:spPr>
            <a:xfrm>
              <a:off x="10694752" y="0"/>
              <a:ext cx="20837" cy="984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6"/>
            <p:cNvSpPr/>
            <p:nvPr/>
          </p:nvSpPr>
          <p:spPr>
            <a:xfrm>
              <a:off x="10496957" y="0"/>
              <a:ext cx="464279" cy="106798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47"/>
            <p:cNvSpPr/>
            <p:nvPr/>
          </p:nvSpPr>
          <p:spPr>
            <a:xfrm>
              <a:off x="10712239" y="0"/>
              <a:ext cx="21151" cy="9842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48"/>
            <p:cNvSpPr/>
            <p:nvPr/>
          </p:nvSpPr>
          <p:spPr>
            <a:xfrm>
              <a:off x="10712239" y="9842"/>
              <a:ext cx="999446" cy="1058145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49"/>
            <p:cNvSpPr/>
            <p:nvPr/>
          </p:nvSpPr>
          <p:spPr>
            <a:xfrm>
              <a:off x="10712239" y="0"/>
              <a:ext cx="999446" cy="102649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50"/>
            <p:cNvSpPr/>
            <p:nvPr/>
          </p:nvSpPr>
          <p:spPr>
            <a:xfrm>
              <a:off x="8249340" y="0"/>
              <a:ext cx="1028733" cy="1067988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51"/>
            <p:cNvSpPr/>
            <p:nvPr/>
          </p:nvSpPr>
          <p:spPr>
            <a:xfrm>
              <a:off x="8347389" y="0"/>
              <a:ext cx="1882120" cy="1067988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52"/>
            <p:cNvSpPr/>
            <p:nvPr/>
          </p:nvSpPr>
          <p:spPr>
            <a:xfrm>
              <a:off x="14685626" y="0"/>
              <a:ext cx="752228" cy="106798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53"/>
            <p:cNvSpPr/>
            <p:nvPr/>
          </p:nvSpPr>
          <p:spPr>
            <a:xfrm>
              <a:off x="13331321" y="0"/>
              <a:ext cx="1286767" cy="106798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4"/>
            <p:cNvSpPr/>
            <p:nvPr/>
          </p:nvSpPr>
          <p:spPr>
            <a:xfrm>
              <a:off x="13331321" y="836937"/>
              <a:ext cx="755474" cy="231050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55"/>
            <p:cNvSpPr/>
            <p:nvPr/>
          </p:nvSpPr>
          <p:spPr>
            <a:xfrm>
              <a:off x="13742303" y="0"/>
              <a:ext cx="1035047" cy="1067988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56"/>
            <p:cNvSpPr/>
            <p:nvPr/>
          </p:nvSpPr>
          <p:spPr>
            <a:xfrm>
              <a:off x="12722649" y="0"/>
              <a:ext cx="91829" cy="130467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57"/>
            <p:cNvSpPr/>
            <p:nvPr/>
          </p:nvSpPr>
          <p:spPr>
            <a:xfrm>
              <a:off x="12785160" y="0"/>
              <a:ext cx="159785" cy="130467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58"/>
            <p:cNvSpPr/>
            <p:nvPr/>
          </p:nvSpPr>
          <p:spPr>
            <a:xfrm>
              <a:off x="17153613" y="0"/>
              <a:ext cx="89211" cy="61568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59"/>
            <p:cNvSpPr/>
            <p:nvPr/>
          </p:nvSpPr>
          <p:spPr>
            <a:xfrm>
              <a:off x="17219998" y="0"/>
              <a:ext cx="34763" cy="61568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60"/>
            <p:cNvSpPr/>
            <p:nvPr/>
          </p:nvSpPr>
          <p:spPr>
            <a:xfrm>
              <a:off x="0" y="652859"/>
              <a:ext cx="415107" cy="415128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61"/>
            <p:cNvSpPr/>
            <p:nvPr/>
          </p:nvSpPr>
          <p:spPr>
            <a:xfrm>
              <a:off x="0" y="100206"/>
              <a:ext cx="1734858" cy="967782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62"/>
            <p:cNvSpPr/>
            <p:nvPr/>
          </p:nvSpPr>
          <p:spPr>
            <a:xfrm>
              <a:off x="1705948" y="164916"/>
              <a:ext cx="718187" cy="903071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63"/>
            <p:cNvSpPr/>
            <p:nvPr/>
          </p:nvSpPr>
          <p:spPr>
            <a:xfrm>
              <a:off x="2144521" y="337267"/>
              <a:ext cx="1399590" cy="730721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64"/>
            <p:cNvSpPr/>
            <p:nvPr/>
          </p:nvSpPr>
          <p:spPr>
            <a:xfrm>
              <a:off x="3940424" y="0"/>
              <a:ext cx="885240" cy="337267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5"/>
            <p:cNvSpPr/>
            <p:nvPr/>
          </p:nvSpPr>
          <p:spPr>
            <a:xfrm>
              <a:off x="3940424" y="0"/>
              <a:ext cx="2609239" cy="1067988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66"/>
            <p:cNvSpPr/>
            <p:nvPr/>
          </p:nvSpPr>
          <p:spPr>
            <a:xfrm>
              <a:off x="6151299" y="0"/>
              <a:ext cx="1334189" cy="1067988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67"/>
            <p:cNvSpPr/>
            <p:nvPr/>
          </p:nvSpPr>
          <p:spPr>
            <a:xfrm>
              <a:off x="7106725" y="0"/>
              <a:ext cx="2132636" cy="1067988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68"/>
            <p:cNvSpPr/>
            <p:nvPr/>
          </p:nvSpPr>
          <p:spPr>
            <a:xfrm>
              <a:off x="19451659" y="0"/>
              <a:ext cx="476739" cy="184123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69"/>
            <p:cNvSpPr/>
            <p:nvPr/>
          </p:nvSpPr>
          <p:spPr>
            <a:xfrm>
              <a:off x="17966469" y="0"/>
              <a:ext cx="1961929" cy="905857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70"/>
            <p:cNvSpPr/>
            <p:nvPr/>
          </p:nvSpPr>
          <p:spPr>
            <a:xfrm>
              <a:off x="19903059" y="0"/>
              <a:ext cx="39998" cy="182088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71"/>
            <p:cNvSpPr/>
            <p:nvPr/>
          </p:nvSpPr>
          <p:spPr>
            <a:xfrm>
              <a:off x="17966469" y="182088"/>
              <a:ext cx="1961929" cy="885899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72"/>
            <p:cNvSpPr/>
            <p:nvPr/>
          </p:nvSpPr>
          <p:spPr>
            <a:xfrm>
              <a:off x="19928399" y="0"/>
              <a:ext cx="175701" cy="1067988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73"/>
            <p:cNvSpPr/>
            <p:nvPr/>
          </p:nvSpPr>
          <p:spPr>
            <a:xfrm>
              <a:off x="17956730" y="905857"/>
              <a:ext cx="429411" cy="162131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74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75"/>
            <p:cNvSpPr/>
            <p:nvPr/>
          </p:nvSpPr>
          <p:spPr>
            <a:xfrm>
              <a:off x="1478635" y="117378"/>
              <a:ext cx="1206500" cy="951230"/>
            </a:xfrm>
            <a:custGeom>
              <a:avLst/>
              <a:gdLst/>
              <a:ahLst/>
              <a:cxnLst/>
              <a:rect l="l" t="t" r="r" b="b"/>
              <a:pathLst>
                <a:path w="1206500" h="951230">
                  <a:moveTo>
                    <a:pt x="1206259" y="950609"/>
                  </a:moveTo>
                  <a:lnTo>
                    <a:pt x="0" y="481493"/>
                  </a:lnTo>
                  <a:lnTo>
                    <a:pt x="722229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76"/>
            <p:cNvSpPr/>
            <p:nvPr/>
          </p:nvSpPr>
          <p:spPr>
            <a:xfrm>
              <a:off x="1478646" y="598829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0" y="0"/>
                  </a:moveTo>
                  <a:lnTo>
                    <a:pt x="1206368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77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175929" y="46915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78"/>
            <p:cNvSpPr/>
            <p:nvPr/>
          </p:nvSpPr>
          <p:spPr>
            <a:xfrm>
              <a:off x="0" y="598871"/>
              <a:ext cx="1478915" cy="469265"/>
            </a:xfrm>
            <a:custGeom>
              <a:avLst/>
              <a:gdLst/>
              <a:ahLst/>
              <a:cxnLst/>
              <a:rect l="l" t="t" r="r" b="b"/>
              <a:pathLst>
                <a:path w="1478915" h="469265">
                  <a:moveTo>
                    <a:pt x="0" y="454965"/>
                  </a:moveTo>
                  <a:lnTo>
                    <a:pt x="1478643" y="0"/>
                  </a:lnTo>
                  <a:lnTo>
                    <a:pt x="1305812" y="469116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79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0" y="0"/>
                  </a:moveTo>
                  <a:lnTo>
                    <a:pt x="175929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80"/>
            <p:cNvSpPr/>
            <p:nvPr/>
          </p:nvSpPr>
          <p:spPr>
            <a:xfrm>
              <a:off x="1305799" y="598829"/>
              <a:ext cx="173355" cy="469265"/>
            </a:xfrm>
            <a:custGeom>
              <a:avLst/>
              <a:gdLst/>
              <a:ahLst/>
              <a:cxnLst/>
              <a:rect l="l" t="t" r="r" b="b"/>
              <a:pathLst>
                <a:path w="173355" h="469265">
                  <a:moveTo>
                    <a:pt x="0" y="469158"/>
                  </a:moveTo>
                  <a:lnTo>
                    <a:pt x="172846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81"/>
            <p:cNvSpPr/>
            <p:nvPr/>
          </p:nvSpPr>
          <p:spPr>
            <a:xfrm>
              <a:off x="1478646" y="0"/>
              <a:ext cx="722630" cy="599440"/>
            </a:xfrm>
            <a:custGeom>
              <a:avLst/>
              <a:gdLst/>
              <a:ahLst/>
              <a:cxnLst/>
              <a:rect l="l" t="t" r="r" b="b"/>
              <a:pathLst>
                <a:path w="722630" h="599440">
                  <a:moveTo>
                    <a:pt x="0" y="598829"/>
                  </a:moveTo>
                  <a:lnTo>
                    <a:pt x="722229" y="117336"/>
                  </a:lnTo>
                  <a:lnTo>
                    <a:pt x="673341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8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37425" y="0"/>
                  </a:moveTo>
                  <a:lnTo>
                    <a:pt x="0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83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84"/>
            <p:cNvSpPr/>
            <p:nvPr/>
          </p:nvSpPr>
          <p:spPr>
            <a:xfrm>
              <a:off x="2151959" y="0"/>
              <a:ext cx="48895" cy="117475"/>
            </a:xfrm>
            <a:custGeom>
              <a:avLst/>
              <a:gdLst/>
              <a:ahLst/>
              <a:cxnLst/>
              <a:rect l="l" t="t" r="r" b="b"/>
              <a:pathLst>
                <a:path w="48894" h="117475">
                  <a:moveTo>
                    <a:pt x="0" y="0"/>
                  </a:moveTo>
                  <a:lnTo>
                    <a:pt x="48905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85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86"/>
            <p:cNvSpPr/>
            <p:nvPr/>
          </p:nvSpPr>
          <p:spPr>
            <a:xfrm>
              <a:off x="1621540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87"/>
            <p:cNvSpPr/>
            <p:nvPr/>
          </p:nvSpPr>
          <p:spPr>
            <a:xfrm>
              <a:off x="11793886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1008632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88"/>
            <p:cNvSpPr/>
            <p:nvPr/>
          </p:nvSpPr>
          <p:spPr>
            <a:xfrm>
              <a:off x="11223424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89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90"/>
            <p:cNvSpPr/>
            <p:nvPr/>
          </p:nvSpPr>
          <p:spPr>
            <a:xfrm>
              <a:off x="11793889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0" y="0"/>
                  </a:moveTo>
                  <a:lnTo>
                    <a:pt x="1008637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91"/>
            <p:cNvSpPr/>
            <p:nvPr/>
          </p:nvSpPr>
          <p:spPr>
            <a:xfrm>
              <a:off x="0" y="0"/>
              <a:ext cx="1478915" cy="1054100"/>
            </a:xfrm>
            <a:custGeom>
              <a:avLst/>
              <a:gdLst/>
              <a:ahLst/>
              <a:cxnLst/>
              <a:rect l="l" t="t" r="r" b="b"/>
              <a:pathLst>
                <a:path w="1478915" h="1054100">
                  <a:moveTo>
                    <a:pt x="0" y="1053837"/>
                  </a:moveTo>
                  <a:lnTo>
                    <a:pt x="1478643" y="598871"/>
                  </a:lnTo>
                  <a:lnTo>
                    <a:pt x="75998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9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0" y="598829"/>
                  </a:moveTo>
                  <a:lnTo>
                    <a:pt x="37425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93"/>
            <p:cNvSpPr/>
            <p:nvPr/>
          </p:nvSpPr>
          <p:spPr>
            <a:xfrm>
              <a:off x="760032" y="0"/>
              <a:ext cx="718820" cy="599440"/>
            </a:xfrm>
            <a:custGeom>
              <a:avLst/>
              <a:gdLst/>
              <a:ahLst/>
              <a:cxnLst/>
              <a:rect l="l" t="t" r="r" b="b"/>
              <a:pathLst>
                <a:path w="718819" h="599440">
                  <a:moveTo>
                    <a:pt x="0" y="0"/>
                  </a:moveTo>
                  <a:lnTo>
                    <a:pt x="718613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94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95"/>
            <p:cNvSpPr/>
            <p:nvPr/>
          </p:nvSpPr>
          <p:spPr>
            <a:xfrm>
              <a:off x="3895823" y="0"/>
              <a:ext cx="1916430" cy="1068070"/>
            </a:xfrm>
            <a:custGeom>
              <a:avLst/>
              <a:gdLst/>
              <a:ahLst/>
              <a:cxnLst/>
              <a:rect l="l" t="t" r="r" b="b"/>
              <a:pathLst>
                <a:path w="1916429" h="1068070">
                  <a:moveTo>
                    <a:pt x="0" y="0"/>
                  </a:moveTo>
                  <a:lnTo>
                    <a:pt x="1916408" y="598861"/>
                  </a:lnTo>
                  <a:lnTo>
                    <a:pt x="710104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96"/>
            <p:cNvSpPr/>
            <p:nvPr/>
          </p:nvSpPr>
          <p:spPr>
            <a:xfrm>
              <a:off x="4605926" y="598861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1134128" y="469127"/>
                  </a:moveTo>
                  <a:lnTo>
                    <a:pt x="1206304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97"/>
            <p:cNvSpPr/>
            <p:nvPr/>
          </p:nvSpPr>
          <p:spPr>
            <a:xfrm>
              <a:off x="3895934" y="0"/>
              <a:ext cx="1916430" cy="599440"/>
            </a:xfrm>
            <a:custGeom>
              <a:avLst/>
              <a:gdLst/>
              <a:ahLst/>
              <a:cxnLst/>
              <a:rect l="l" t="t" r="r" b="b"/>
              <a:pathLst>
                <a:path w="1916429" h="599440">
                  <a:moveTo>
                    <a:pt x="1830745" y="0"/>
                  </a:moveTo>
                  <a:lnTo>
                    <a:pt x="1916307" y="598829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98"/>
            <p:cNvSpPr/>
            <p:nvPr/>
          </p:nvSpPr>
          <p:spPr>
            <a:xfrm>
              <a:off x="5740066" y="598861"/>
              <a:ext cx="1245235" cy="469265"/>
            </a:xfrm>
            <a:custGeom>
              <a:avLst/>
              <a:gdLst/>
              <a:ahLst/>
              <a:cxnLst/>
              <a:rect l="l" t="t" r="r" b="b"/>
              <a:pathLst>
                <a:path w="1245234" h="469265">
                  <a:moveTo>
                    <a:pt x="1244995" y="469127"/>
                  </a:moveTo>
                  <a:lnTo>
                    <a:pt x="72175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99"/>
            <p:cNvSpPr/>
            <p:nvPr/>
          </p:nvSpPr>
          <p:spPr>
            <a:xfrm>
              <a:off x="5726676" y="0"/>
              <a:ext cx="1083945" cy="599440"/>
            </a:xfrm>
            <a:custGeom>
              <a:avLst/>
              <a:gdLst/>
              <a:ahLst/>
              <a:cxnLst/>
              <a:rect l="l" t="t" r="r" b="b"/>
              <a:pathLst>
                <a:path w="1083945" h="599440">
                  <a:moveTo>
                    <a:pt x="1083667" y="0"/>
                  </a:moveTo>
                  <a:lnTo>
                    <a:pt x="85565" y="59886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100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101"/>
            <p:cNvSpPr/>
            <p:nvPr/>
          </p:nvSpPr>
          <p:spPr>
            <a:xfrm>
              <a:off x="5812241" y="0"/>
              <a:ext cx="1173480" cy="1068070"/>
            </a:xfrm>
            <a:custGeom>
              <a:avLst/>
              <a:gdLst/>
              <a:ahLst/>
              <a:cxnLst/>
              <a:rect l="l" t="t" r="r" b="b"/>
              <a:pathLst>
                <a:path w="1173479" h="1068070">
                  <a:moveTo>
                    <a:pt x="1172921" y="1067988"/>
                  </a:moveTo>
                  <a:lnTo>
                    <a:pt x="0" y="598819"/>
                  </a:lnTo>
                  <a:lnTo>
                    <a:pt x="998033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102"/>
            <p:cNvSpPr/>
            <p:nvPr/>
          </p:nvSpPr>
          <p:spPr>
            <a:xfrm>
              <a:off x="2688538" y="0"/>
              <a:ext cx="1188720" cy="238125"/>
            </a:xfrm>
            <a:custGeom>
              <a:avLst/>
              <a:gdLst/>
              <a:ahLst/>
              <a:cxnLst/>
              <a:rect l="l" t="t" r="r" b="b"/>
              <a:pathLst>
                <a:path w="1188720" h="238125">
                  <a:moveTo>
                    <a:pt x="1188497" y="0"/>
                  </a:moveTo>
                  <a:lnTo>
                    <a:pt x="475386" y="237710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103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04"/>
            <p:cNvSpPr/>
            <p:nvPr/>
          </p:nvSpPr>
          <p:spPr>
            <a:xfrm>
              <a:off x="3163924" y="0"/>
              <a:ext cx="713740" cy="1068070"/>
            </a:xfrm>
            <a:custGeom>
              <a:avLst/>
              <a:gdLst/>
              <a:ahLst/>
              <a:cxnLst/>
              <a:rect l="l" t="t" r="r" b="b"/>
              <a:pathLst>
                <a:path w="713739" h="1068070">
                  <a:moveTo>
                    <a:pt x="713266" y="0"/>
                  </a:moveTo>
                  <a:lnTo>
                    <a:pt x="0" y="237762"/>
                  </a:lnTo>
                  <a:lnTo>
                    <a:pt x="332081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05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06"/>
            <p:cNvSpPr/>
            <p:nvPr/>
          </p:nvSpPr>
          <p:spPr>
            <a:xfrm>
              <a:off x="2200864" y="0"/>
              <a:ext cx="963294" cy="238125"/>
            </a:xfrm>
            <a:custGeom>
              <a:avLst/>
              <a:gdLst/>
              <a:ahLst/>
              <a:cxnLst/>
              <a:rect l="l" t="t" r="r" b="b"/>
              <a:pathLst>
                <a:path w="963294" h="238125">
                  <a:moveTo>
                    <a:pt x="487548" y="0"/>
                  </a:moveTo>
                  <a:lnTo>
                    <a:pt x="963059" y="237772"/>
                  </a:lnTo>
                  <a:lnTo>
                    <a:pt x="0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107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108"/>
            <p:cNvSpPr/>
            <p:nvPr/>
          </p:nvSpPr>
          <p:spPr>
            <a:xfrm>
              <a:off x="2200864" y="117378"/>
              <a:ext cx="1295400" cy="951230"/>
            </a:xfrm>
            <a:custGeom>
              <a:avLst/>
              <a:gdLst/>
              <a:ahLst/>
              <a:cxnLst/>
              <a:rect l="l" t="t" r="r" b="b"/>
              <a:pathLst>
                <a:path w="1295400" h="951230">
                  <a:moveTo>
                    <a:pt x="1295137" y="950609"/>
                  </a:moveTo>
                  <a:lnTo>
                    <a:pt x="963059" y="120394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109"/>
            <p:cNvSpPr/>
            <p:nvPr/>
          </p:nvSpPr>
          <p:spPr>
            <a:xfrm>
              <a:off x="18257555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0" y="0"/>
                  </a:moveTo>
                  <a:lnTo>
                    <a:pt x="922343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110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111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12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13"/>
            <p:cNvSpPr/>
            <p:nvPr/>
          </p:nvSpPr>
          <p:spPr>
            <a:xfrm>
              <a:off x="19294616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14"/>
            <p:cNvSpPr/>
            <p:nvPr/>
          </p:nvSpPr>
          <p:spPr>
            <a:xfrm>
              <a:off x="18257626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922343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15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16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17"/>
            <p:cNvSpPr/>
            <p:nvPr/>
          </p:nvSpPr>
          <p:spPr>
            <a:xfrm>
              <a:off x="15935021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185738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18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19"/>
            <p:cNvSpPr/>
            <p:nvPr/>
          </p:nvSpPr>
          <p:spPr>
            <a:xfrm>
              <a:off x="1621537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20"/>
            <p:cNvSpPr/>
            <p:nvPr/>
          </p:nvSpPr>
          <p:spPr>
            <a:xfrm>
              <a:off x="15934980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0" y="0"/>
                  </a:moveTo>
                  <a:lnTo>
                    <a:pt x="185738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21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22"/>
            <p:cNvSpPr/>
            <p:nvPr/>
          </p:nvSpPr>
          <p:spPr>
            <a:xfrm>
              <a:off x="7226828" y="0"/>
              <a:ext cx="1835785" cy="1068070"/>
            </a:xfrm>
            <a:custGeom>
              <a:avLst/>
              <a:gdLst/>
              <a:ahLst/>
              <a:cxnLst/>
              <a:rect l="l" t="t" r="r" b="b"/>
              <a:pathLst>
                <a:path w="1835784" h="1068070">
                  <a:moveTo>
                    <a:pt x="22279" y="0"/>
                  </a:moveTo>
                  <a:lnTo>
                    <a:pt x="1835618" y="960033"/>
                  </a:ln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23"/>
            <p:cNvSpPr/>
            <p:nvPr/>
          </p:nvSpPr>
          <p:spPr>
            <a:xfrm>
              <a:off x="7249205" y="0"/>
              <a:ext cx="1813560" cy="960119"/>
            </a:xfrm>
            <a:custGeom>
              <a:avLst/>
              <a:gdLst/>
              <a:ahLst/>
              <a:cxnLst/>
              <a:rect l="l" t="t" r="r" b="b"/>
              <a:pathLst>
                <a:path w="1813559" h="960119">
                  <a:moveTo>
                    <a:pt x="533281" y="0"/>
                  </a:moveTo>
                  <a:lnTo>
                    <a:pt x="1813241" y="95998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24"/>
            <p:cNvSpPr/>
            <p:nvPr/>
          </p:nvSpPr>
          <p:spPr>
            <a:xfrm>
              <a:off x="7226828" y="960033"/>
              <a:ext cx="1835785" cy="107950"/>
            </a:xfrm>
            <a:custGeom>
              <a:avLst/>
              <a:gdLst/>
              <a:ahLst/>
              <a:cxnLst/>
              <a:rect l="l" t="t" r="r" b="b"/>
              <a:pathLst>
                <a:path w="1835784" h="107950">
                  <a:moveTo>
                    <a:pt x="1823163" y="107954"/>
                  </a:moveTo>
                  <a:lnTo>
                    <a:pt x="1835618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25"/>
            <p:cNvSpPr/>
            <p:nvPr/>
          </p:nvSpPr>
          <p:spPr>
            <a:xfrm>
              <a:off x="7782376" y="0"/>
              <a:ext cx="1611630" cy="960119"/>
            </a:xfrm>
            <a:custGeom>
              <a:avLst/>
              <a:gdLst/>
              <a:ahLst/>
              <a:cxnLst/>
              <a:rect l="l" t="t" r="r" b="b"/>
              <a:pathLst>
                <a:path w="1611629" h="960119">
                  <a:moveTo>
                    <a:pt x="1611139" y="0"/>
                  </a:moveTo>
                  <a:lnTo>
                    <a:pt x="1280070" y="960065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26"/>
            <p:cNvSpPr/>
            <p:nvPr/>
          </p:nvSpPr>
          <p:spPr>
            <a:xfrm>
              <a:off x="9049991" y="960033"/>
              <a:ext cx="43815" cy="107950"/>
            </a:xfrm>
            <a:custGeom>
              <a:avLst/>
              <a:gdLst/>
              <a:ahLst/>
              <a:cxnLst/>
              <a:rect l="l" t="t" r="r" b="b"/>
              <a:pathLst>
                <a:path w="43815" h="107950">
                  <a:moveTo>
                    <a:pt x="43299" y="107954"/>
                  </a:moveTo>
                  <a:lnTo>
                    <a:pt x="12455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27"/>
            <p:cNvSpPr/>
            <p:nvPr/>
          </p:nvSpPr>
          <p:spPr>
            <a:xfrm>
              <a:off x="9062446" y="960023"/>
              <a:ext cx="432434" cy="108585"/>
            </a:xfrm>
            <a:custGeom>
              <a:avLst/>
              <a:gdLst/>
              <a:ahLst/>
              <a:cxnLst/>
              <a:rect l="l" t="t" r="r" b="b"/>
              <a:pathLst>
                <a:path w="432434" h="108584">
                  <a:moveTo>
                    <a:pt x="431851" y="107965"/>
                  </a:moveTo>
                  <a:lnTo>
                    <a:pt x="0" y="0"/>
                  </a:lnTo>
                  <a:lnTo>
                    <a:pt x="30847" y="107965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28"/>
            <p:cNvSpPr/>
            <p:nvPr/>
          </p:nvSpPr>
          <p:spPr>
            <a:xfrm>
              <a:off x="9062446" y="1"/>
              <a:ext cx="1165860" cy="960119"/>
            </a:xfrm>
            <a:custGeom>
              <a:avLst/>
              <a:gdLst/>
              <a:ahLst/>
              <a:cxnLst/>
              <a:rect l="l" t="t" r="r" b="b"/>
              <a:pathLst>
                <a:path w="1165859" h="960119">
                  <a:moveTo>
                    <a:pt x="1165776" y="0"/>
                  </a:moveTo>
                  <a:lnTo>
                    <a:pt x="0" y="960053"/>
                  </a:lnTo>
                  <a:lnTo>
                    <a:pt x="331064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29"/>
            <p:cNvSpPr/>
            <p:nvPr/>
          </p:nvSpPr>
          <p:spPr>
            <a:xfrm>
              <a:off x="11223388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30"/>
            <p:cNvSpPr/>
            <p:nvPr/>
          </p:nvSpPr>
          <p:spPr>
            <a:xfrm>
              <a:off x="9062456" y="0"/>
              <a:ext cx="1165860" cy="1068070"/>
            </a:xfrm>
            <a:custGeom>
              <a:avLst/>
              <a:gdLst/>
              <a:ahLst/>
              <a:cxnLst/>
              <a:rect l="l" t="t" r="r" b="b"/>
              <a:pathLst>
                <a:path w="1165859" h="1068070">
                  <a:moveTo>
                    <a:pt x="432017" y="1067988"/>
                  </a:moveTo>
                  <a:lnTo>
                    <a:pt x="0" y="959980"/>
                  </a:lnTo>
                  <a:lnTo>
                    <a:pt x="116568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31"/>
            <p:cNvSpPr/>
            <p:nvPr/>
          </p:nvSpPr>
          <p:spPr>
            <a:xfrm>
              <a:off x="8968983" y="86657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7" y="7341"/>
                  </a:lnTo>
                  <a:lnTo>
                    <a:pt x="27369" y="27365"/>
                  </a:lnTo>
                  <a:lnTo>
                    <a:pt x="7342" y="57072"/>
                  </a:lnTo>
                  <a:lnTo>
                    <a:pt x="0" y="93463"/>
                  </a:lnTo>
                  <a:lnTo>
                    <a:pt x="7342" y="129832"/>
                  </a:lnTo>
                  <a:lnTo>
                    <a:pt x="27369" y="159534"/>
                  </a:lnTo>
                  <a:lnTo>
                    <a:pt x="57077" y="179561"/>
                  </a:lnTo>
                  <a:lnTo>
                    <a:pt x="93463" y="186905"/>
                  </a:lnTo>
                  <a:lnTo>
                    <a:pt x="129832" y="179561"/>
                  </a:lnTo>
                  <a:lnTo>
                    <a:pt x="159534" y="159534"/>
                  </a:lnTo>
                  <a:lnTo>
                    <a:pt x="179561" y="129832"/>
                  </a:lnTo>
                  <a:lnTo>
                    <a:pt x="186905" y="93463"/>
                  </a:lnTo>
                  <a:lnTo>
                    <a:pt x="179561" y="57072"/>
                  </a:lnTo>
                  <a:lnTo>
                    <a:pt x="159534" y="27365"/>
                  </a:lnTo>
                  <a:lnTo>
                    <a:pt x="129832" y="7341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32"/>
            <p:cNvSpPr/>
            <p:nvPr/>
          </p:nvSpPr>
          <p:spPr>
            <a:xfrm>
              <a:off x="6928745" y="1005163"/>
              <a:ext cx="174625" cy="62865"/>
            </a:xfrm>
            <a:custGeom>
              <a:avLst/>
              <a:gdLst/>
              <a:ahLst/>
              <a:cxnLst/>
              <a:rect l="l" t="t" r="r" b="b"/>
              <a:pathLst>
                <a:path w="174625" h="62865">
                  <a:moveTo>
                    <a:pt x="87282" y="0"/>
                  </a:moveTo>
                  <a:lnTo>
                    <a:pt x="50892" y="7341"/>
                  </a:lnTo>
                  <a:lnTo>
                    <a:pt x="21184" y="27365"/>
                  </a:lnTo>
                  <a:lnTo>
                    <a:pt x="1160" y="57072"/>
                  </a:lnTo>
                  <a:lnTo>
                    <a:pt x="0" y="62825"/>
                  </a:lnTo>
                  <a:lnTo>
                    <a:pt x="174523" y="62825"/>
                  </a:lnTo>
                  <a:lnTo>
                    <a:pt x="173362" y="57072"/>
                  </a:lnTo>
                  <a:lnTo>
                    <a:pt x="153343" y="27365"/>
                  </a:lnTo>
                  <a:lnTo>
                    <a:pt x="123648" y="7341"/>
                  </a:lnTo>
                  <a:lnTo>
                    <a:pt x="87282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33"/>
            <p:cNvSpPr/>
            <p:nvPr/>
          </p:nvSpPr>
          <p:spPr>
            <a:xfrm>
              <a:off x="5718778" y="505366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2" y="7347"/>
                  </a:lnTo>
                  <a:lnTo>
                    <a:pt x="27365" y="27381"/>
                  </a:lnTo>
                  <a:lnTo>
                    <a:pt x="7341" y="57090"/>
                  </a:lnTo>
                  <a:lnTo>
                    <a:pt x="0" y="93463"/>
                  </a:lnTo>
                  <a:lnTo>
                    <a:pt x="7341" y="129832"/>
                  </a:lnTo>
                  <a:lnTo>
                    <a:pt x="27365" y="159534"/>
                  </a:lnTo>
                  <a:lnTo>
                    <a:pt x="57072" y="179561"/>
                  </a:lnTo>
                  <a:lnTo>
                    <a:pt x="93463" y="186905"/>
                  </a:lnTo>
                  <a:lnTo>
                    <a:pt x="129811" y="179561"/>
                  </a:lnTo>
                  <a:lnTo>
                    <a:pt x="159508" y="159534"/>
                  </a:lnTo>
                  <a:lnTo>
                    <a:pt x="179537" y="129832"/>
                  </a:lnTo>
                  <a:lnTo>
                    <a:pt x="186884" y="93463"/>
                  </a:lnTo>
                  <a:lnTo>
                    <a:pt x="179537" y="57090"/>
                  </a:lnTo>
                  <a:lnTo>
                    <a:pt x="159508" y="27381"/>
                  </a:lnTo>
                  <a:lnTo>
                    <a:pt x="129811" y="7347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34"/>
            <p:cNvSpPr/>
            <p:nvPr/>
          </p:nvSpPr>
          <p:spPr>
            <a:xfrm>
              <a:off x="3793356" y="0"/>
              <a:ext cx="186055" cy="90805"/>
            </a:xfrm>
            <a:custGeom>
              <a:avLst/>
              <a:gdLst/>
              <a:ahLst/>
              <a:cxnLst/>
              <a:rect l="l" t="t" r="r" b="b"/>
              <a:pathLst>
                <a:path w="186054" h="90805">
                  <a:moveTo>
                    <a:pt x="185679" y="0"/>
                  </a:moveTo>
                  <a:lnTo>
                    <a:pt x="0" y="0"/>
                  </a:lnTo>
                  <a:lnTo>
                    <a:pt x="6727" y="33332"/>
                  </a:lnTo>
                  <a:lnTo>
                    <a:pt x="26748" y="63034"/>
                  </a:lnTo>
                  <a:lnTo>
                    <a:pt x="56455" y="83061"/>
                  </a:lnTo>
                  <a:lnTo>
                    <a:pt x="92850" y="90405"/>
                  </a:lnTo>
                  <a:lnTo>
                    <a:pt x="129219" y="83061"/>
                  </a:lnTo>
                  <a:lnTo>
                    <a:pt x="158921" y="63034"/>
                  </a:lnTo>
                  <a:lnTo>
                    <a:pt x="178948" y="33332"/>
                  </a:lnTo>
                  <a:lnTo>
                    <a:pt x="185679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35"/>
            <p:cNvSpPr/>
            <p:nvPr/>
          </p:nvSpPr>
          <p:spPr>
            <a:xfrm>
              <a:off x="3070440" y="14433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41"/>
                  </a:lnTo>
                  <a:lnTo>
                    <a:pt x="27376" y="27365"/>
                  </a:lnTo>
                  <a:lnTo>
                    <a:pt x="7344" y="57072"/>
                  </a:lnTo>
                  <a:lnTo>
                    <a:pt x="0" y="93463"/>
                  </a:lnTo>
                  <a:lnTo>
                    <a:pt x="7344" y="129832"/>
                  </a:lnTo>
                  <a:lnTo>
                    <a:pt x="27376" y="159534"/>
                  </a:lnTo>
                  <a:lnTo>
                    <a:pt x="57090" y="179561"/>
                  </a:lnTo>
                  <a:lnTo>
                    <a:pt x="93484" y="186905"/>
                  </a:lnTo>
                  <a:lnTo>
                    <a:pt x="129832" y="179561"/>
                  </a:lnTo>
                  <a:lnTo>
                    <a:pt x="159529" y="159534"/>
                  </a:lnTo>
                  <a:lnTo>
                    <a:pt x="179558" y="129832"/>
                  </a:lnTo>
                  <a:lnTo>
                    <a:pt x="186905" y="93463"/>
                  </a:lnTo>
                  <a:lnTo>
                    <a:pt x="179558" y="57072"/>
                  </a:lnTo>
                  <a:lnTo>
                    <a:pt x="159529" y="27365"/>
                  </a:lnTo>
                  <a:lnTo>
                    <a:pt x="129832" y="734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36"/>
            <p:cNvSpPr/>
            <p:nvPr/>
          </p:nvSpPr>
          <p:spPr>
            <a:xfrm>
              <a:off x="1385162" y="505408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51"/>
                  </a:lnTo>
                  <a:lnTo>
                    <a:pt x="27376" y="27397"/>
                  </a:lnTo>
                  <a:lnTo>
                    <a:pt x="7344" y="57125"/>
                  </a:lnTo>
                  <a:lnTo>
                    <a:pt x="0" y="93525"/>
                  </a:lnTo>
                  <a:lnTo>
                    <a:pt x="7344" y="129876"/>
                  </a:lnTo>
                  <a:lnTo>
                    <a:pt x="27376" y="159557"/>
                  </a:lnTo>
                  <a:lnTo>
                    <a:pt x="57090" y="179568"/>
                  </a:lnTo>
                  <a:lnTo>
                    <a:pt x="93484" y="186905"/>
                  </a:lnTo>
                  <a:lnTo>
                    <a:pt x="129841" y="179568"/>
                  </a:lnTo>
                  <a:lnTo>
                    <a:pt x="159537" y="159557"/>
                  </a:lnTo>
                  <a:lnTo>
                    <a:pt x="179561" y="129876"/>
                  </a:lnTo>
                  <a:lnTo>
                    <a:pt x="186905" y="93525"/>
                  </a:lnTo>
                  <a:lnTo>
                    <a:pt x="179561" y="57125"/>
                  </a:lnTo>
                  <a:lnTo>
                    <a:pt x="159537" y="27397"/>
                  </a:lnTo>
                  <a:lnTo>
                    <a:pt x="129841" y="735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37"/>
            <p:cNvSpPr/>
            <p:nvPr/>
          </p:nvSpPr>
          <p:spPr>
            <a:xfrm>
              <a:off x="2109349" y="0"/>
              <a:ext cx="187325" cy="184150"/>
            </a:xfrm>
            <a:custGeom>
              <a:avLst/>
              <a:gdLst/>
              <a:ahLst/>
              <a:cxnLst/>
              <a:rect l="l" t="t" r="r" b="b"/>
              <a:pathLst>
                <a:path w="187325" h="184150">
                  <a:moveTo>
                    <a:pt x="108210" y="0"/>
                  </a:moveTo>
                  <a:lnTo>
                    <a:pt x="78744" y="0"/>
                  </a:lnTo>
                  <a:lnTo>
                    <a:pt x="57086" y="4370"/>
                  </a:lnTo>
                  <a:lnTo>
                    <a:pt x="27372" y="24396"/>
                  </a:lnTo>
                  <a:lnTo>
                    <a:pt x="7343" y="54098"/>
                  </a:lnTo>
                  <a:lnTo>
                    <a:pt x="0" y="90468"/>
                  </a:lnTo>
                  <a:lnTo>
                    <a:pt x="7343" y="126861"/>
                  </a:lnTo>
                  <a:lnTo>
                    <a:pt x="27372" y="156576"/>
                  </a:lnTo>
                  <a:lnTo>
                    <a:pt x="57086" y="176607"/>
                  </a:lnTo>
                  <a:lnTo>
                    <a:pt x="93484" y="183952"/>
                  </a:lnTo>
                  <a:lnTo>
                    <a:pt x="129850" y="176607"/>
                  </a:lnTo>
                  <a:lnTo>
                    <a:pt x="159544" y="156576"/>
                  </a:lnTo>
                  <a:lnTo>
                    <a:pt x="179564" y="126861"/>
                  </a:lnTo>
                  <a:lnTo>
                    <a:pt x="186905" y="90468"/>
                  </a:lnTo>
                  <a:lnTo>
                    <a:pt x="179564" y="54098"/>
                  </a:lnTo>
                  <a:lnTo>
                    <a:pt x="159544" y="24396"/>
                  </a:lnTo>
                  <a:lnTo>
                    <a:pt x="129850" y="4370"/>
                  </a:lnTo>
                  <a:lnTo>
                    <a:pt x="108210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AutoShape 2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AutoShape 6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307975" y="7937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AutoShape 8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460375" y="160337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28" name="Рисунок 127"/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3315045" y="2833082"/>
            <a:ext cx="3688853" cy="3688853"/>
          </a:xfrm>
          <a:prstGeom prst="rect">
            <a:avLst/>
          </a:prstGeom>
        </p:spPr>
      </p:pic>
      <p:sp>
        <p:nvSpPr>
          <p:cNvPr id="129" name="Прямоугольник 128"/>
          <p:cNvSpPr/>
          <p:nvPr/>
        </p:nvSpPr>
        <p:spPr>
          <a:xfrm>
            <a:off x="3484135" y="6991103"/>
            <a:ext cx="38724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5400" b="1" dirty="0" err="1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gosuslugi</a:t>
            </a:r>
            <a:r>
              <a:rPr lang="ru-RU" sz="5400" b="1" dirty="0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5400" b="1" dirty="0" err="1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ru</a:t>
            </a:r>
            <a:endParaRPr lang="ru-RU" sz="5400" b="1" dirty="0">
              <a:solidFill>
                <a:srgbClr val="1167AA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0" name="Рисунок 129"/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10427095" y="1334195"/>
            <a:ext cx="6500008" cy="957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Скругленный прямоугольник 201"/>
          <p:cNvSpPr/>
          <p:nvPr/>
        </p:nvSpPr>
        <p:spPr>
          <a:xfrm>
            <a:off x="10196066" y="7958153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0" name="Скругленный прямоугольник 199"/>
          <p:cNvSpPr/>
          <p:nvPr/>
        </p:nvSpPr>
        <p:spPr>
          <a:xfrm>
            <a:off x="6713912" y="7958153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Скругленный прямоугольник 195"/>
          <p:cNvSpPr/>
          <p:nvPr/>
        </p:nvSpPr>
        <p:spPr>
          <a:xfrm>
            <a:off x="2237866" y="7958153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Скругленный прямоугольник 193"/>
          <p:cNvSpPr/>
          <p:nvPr/>
        </p:nvSpPr>
        <p:spPr>
          <a:xfrm>
            <a:off x="14751414" y="4801469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Скругленный прямоугольник 192"/>
          <p:cNvSpPr/>
          <p:nvPr/>
        </p:nvSpPr>
        <p:spPr>
          <a:xfrm>
            <a:off x="14732568" y="1965952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2" name="Скругленный прямоугольник 191"/>
          <p:cNvSpPr/>
          <p:nvPr/>
        </p:nvSpPr>
        <p:spPr>
          <a:xfrm>
            <a:off x="2198185" y="4800437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Скругленный прямоугольник 190"/>
          <p:cNvSpPr/>
          <p:nvPr/>
        </p:nvSpPr>
        <p:spPr>
          <a:xfrm>
            <a:off x="8414091" y="1694235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Скругленный прямоугольник 186"/>
          <p:cNvSpPr/>
          <p:nvPr/>
        </p:nvSpPr>
        <p:spPr>
          <a:xfrm>
            <a:off x="14706286" y="7955119"/>
            <a:ext cx="3256659" cy="2396327"/>
          </a:xfrm>
          <a:prstGeom prst="roundRect">
            <a:avLst/>
          </a:prstGeom>
          <a:ln w="381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Скругленный прямоугольник 165"/>
          <p:cNvSpPr/>
          <p:nvPr/>
        </p:nvSpPr>
        <p:spPr>
          <a:xfrm>
            <a:off x="2236799" y="1977077"/>
            <a:ext cx="3256659" cy="2396327"/>
          </a:xfrm>
          <a:prstGeom prst="roundRect">
            <a:avLst/>
          </a:prstGeom>
          <a:ln w="38100">
            <a:solidFill>
              <a:srgbClr val="1468A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9" name="Рисунок 19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5" t="10280" r="14796" b="7039"/>
          <a:stretch/>
        </p:blipFill>
        <p:spPr>
          <a:xfrm>
            <a:off x="11283562" y="8209474"/>
            <a:ext cx="1081668" cy="1380059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129" y="-177973"/>
            <a:ext cx="20104100" cy="1213071"/>
            <a:chOff x="0" y="-144463"/>
            <a:chExt cx="20104100" cy="1213071"/>
          </a:xfrm>
        </p:grpSpPr>
        <p:sp>
          <p:nvSpPr>
            <p:cNvPr id="17" name="object 17"/>
            <p:cNvSpPr/>
            <p:nvPr/>
          </p:nvSpPr>
          <p:spPr>
            <a:xfrm>
              <a:off x="3940424" y="0"/>
              <a:ext cx="46584" cy="3372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76773" y="836937"/>
              <a:ext cx="365119" cy="2310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82194" y="0"/>
              <a:ext cx="458624" cy="10679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706583" y="0"/>
              <a:ext cx="2110888" cy="10679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607273" y="251091"/>
              <a:ext cx="1424249" cy="816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6484629" y="61568"/>
              <a:ext cx="1481839" cy="8442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484629" y="251091"/>
              <a:ext cx="1481839" cy="816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991376" y="0"/>
              <a:ext cx="1493252" cy="10679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6082232" y="0"/>
              <a:ext cx="443127" cy="2510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7956207" y="0"/>
              <a:ext cx="254547" cy="9058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0" y="0"/>
              <a:ext cx="1734858" cy="1649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484629" y="0"/>
              <a:ext cx="121566" cy="25109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6484629" y="0"/>
              <a:ext cx="758196" cy="25109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424135" y="337267"/>
              <a:ext cx="1516288" cy="43077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2814479" y="0"/>
              <a:ext cx="550768" cy="83693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2455642" y="0"/>
              <a:ext cx="358837" cy="13046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63158" y="0"/>
              <a:ext cx="571699" cy="16491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710670" y="0"/>
              <a:ext cx="713465" cy="33726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221785" y="0"/>
              <a:ext cx="1718638" cy="33726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388943" y="0"/>
              <a:ext cx="571867" cy="33726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7242825" y="0"/>
              <a:ext cx="723642" cy="90585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7835373" y="0"/>
              <a:ext cx="131095" cy="90585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1517973" y="1026492"/>
              <a:ext cx="193711" cy="4149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603311" y="1026492"/>
              <a:ext cx="121252" cy="41496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544884" y="0"/>
              <a:ext cx="1269594" cy="102649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711685" y="836937"/>
              <a:ext cx="1619636" cy="23105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1711685" y="130467"/>
              <a:ext cx="1619636" cy="89602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544111" y="337267"/>
              <a:ext cx="1822509" cy="730721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694752" y="0"/>
              <a:ext cx="20837" cy="9842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496957" y="0"/>
              <a:ext cx="464279" cy="106798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712239" y="0"/>
              <a:ext cx="21151" cy="984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712239" y="9842"/>
              <a:ext cx="999446" cy="105814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712239" y="0"/>
              <a:ext cx="999446" cy="102649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8249340" y="0"/>
              <a:ext cx="1028733" cy="106798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347389" y="0"/>
              <a:ext cx="1882120" cy="106798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4685626" y="0"/>
              <a:ext cx="752228" cy="1067988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3331321" y="0"/>
              <a:ext cx="1286767" cy="1067988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3331321" y="836937"/>
              <a:ext cx="755474" cy="231050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3742303" y="0"/>
              <a:ext cx="1035047" cy="1067988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2722649" y="0"/>
              <a:ext cx="91829" cy="130467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2785160" y="0"/>
              <a:ext cx="159785" cy="130467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7153613" y="0"/>
              <a:ext cx="89211" cy="61568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7219998" y="0"/>
              <a:ext cx="34763" cy="61568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0" y="652859"/>
              <a:ext cx="415107" cy="415128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0" y="100206"/>
              <a:ext cx="1734858" cy="967782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705948" y="164916"/>
              <a:ext cx="718187" cy="903071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144521" y="337267"/>
              <a:ext cx="1399590" cy="730721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940424" y="0"/>
              <a:ext cx="885240" cy="337267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940424" y="0"/>
              <a:ext cx="2609239" cy="1067988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6151299" y="0"/>
              <a:ext cx="1334189" cy="1067988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7106725" y="0"/>
              <a:ext cx="2132636" cy="1067988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451659" y="0"/>
              <a:ext cx="476739" cy="184123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7966469" y="0"/>
              <a:ext cx="1961929" cy="905857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903059" y="0"/>
              <a:ext cx="39998" cy="182088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7966469" y="182088"/>
              <a:ext cx="1961929" cy="885899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928399" y="0"/>
              <a:ext cx="175701" cy="1067988"/>
            </a:xfrm>
            <a:prstGeom prst="rect">
              <a:avLst/>
            </a:prstGeom>
            <a:blipFill>
              <a:blip r:embed="rId5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7956730" y="905857"/>
              <a:ext cx="429411" cy="162131"/>
            </a:xfrm>
            <a:prstGeom prst="rect">
              <a:avLst/>
            </a:prstGeom>
            <a:blipFill>
              <a:blip r:embed="rId6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478635" y="117378"/>
              <a:ext cx="1206500" cy="951230"/>
            </a:xfrm>
            <a:custGeom>
              <a:avLst/>
              <a:gdLst/>
              <a:ahLst/>
              <a:cxnLst/>
              <a:rect l="l" t="t" r="r" b="b"/>
              <a:pathLst>
                <a:path w="1206500" h="951230">
                  <a:moveTo>
                    <a:pt x="1206259" y="950609"/>
                  </a:moveTo>
                  <a:lnTo>
                    <a:pt x="0" y="481493"/>
                  </a:lnTo>
                  <a:lnTo>
                    <a:pt x="722229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478646" y="598829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0" y="0"/>
                  </a:moveTo>
                  <a:lnTo>
                    <a:pt x="1206368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175929" y="46915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0" y="598871"/>
              <a:ext cx="1478915" cy="469265"/>
            </a:xfrm>
            <a:custGeom>
              <a:avLst/>
              <a:gdLst/>
              <a:ahLst/>
              <a:cxnLst/>
              <a:rect l="l" t="t" r="r" b="b"/>
              <a:pathLst>
                <a:path w="1478915" h="469265">
                  <a:moveTo>
                    <a:pt x="0" y="454965"/>
                  </a:moveTo>
                  <a:lnTo>
                    <a:pt x="1478643" y="0"/>
                  </a:lnTo>
                  <a:lnTo>
                    <a:pt x="1305812" y="469116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0" y="0"/>
                  </a:moveTo>
                  <a:lnTo>
                    <a:pt x="175929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305799" y="598829"/>
              <a:ext cx="173355" cy="469265"/>
            </a:xfrm>
            <a:custGeom>
              <a:avLst/>
              <a:gdLst/>
              <a:ahLst/>
              <a:cxnLst/>
              <a:rect l="l" t="t" r="r" b="b"/>
              <a:pathLst>
                <a:path w="173355" h="469265">
                  <a:moveTo>
                    <a:pt x="0" y="469158"/>
                  </a:moveTo>
                  <a:lnTo>
                    <a:pt x="172846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478646" y="0"/>
              <a:ext cx="722630" cy="599440"/>
            </a:xfrm>
            <a:custGeom>
              <a:avLst/>
              <a:gdLst/>
              <a:ahLst/>
              <a:cxnLst/>
              <a:rect l="l" t="t" r="r" b="b"/>
              <a:pathLst>
                <a:path w="722630" h="599440">
                  <a:moveTo>
                    <a:pt x="0" y="598829"/>
                  </a:moveTo>
                  <a:lnTo>
                    <a:pt x="722229" y="117336"/>
                  </a:lnTo>
                  <a:lnTo>
                    <a:pt x="673341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37425" y="0"/>
                  </a:moveTo>
                  <a:lnTo>
                    <a:pt x="0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151959" y="0"/>
              <a:ext cx="48895" cy="117475"/>
            </a:xfrm>
            <a:custGeom>
              <a:avLst/>
              <a:gdLst/>
              <a:ahLst/>
              <a:cxnLst/>
              <a:rect l="l" t="t" r="r" b="b"/>
              <a:pathLst>
                <a:path w="48894" h="117475">
                  <a:moveTo>
                    <a:pt x="0" y="0"/>
                  </a:moveTo>
                  <a:lnTo>
                    <a:pt x="48905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621540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1793886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1008632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1223424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1793889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0" y="0"/>
                  </a:moveTo>
                  <a:lnTo>
                    <a:pt x="1008637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0" y="0"/>
              <a:ext cx="1478915" cy="1054100"/>
            </a:xfrm>
            <a:custGeom>
              <a:avLst/>
              <a:gdLst/>
              <a:ahLst/>
              <a:cxnLst/>
              <a:rect l="l" t="t" r="r" b="b"/>
              <a:pathLst>
                <a:path w="1478915" h="1054100">
                  <a:moveTo>
                    <a:pt x="0" y="1053837"/>
                  </a:moveTo>
                  <a:lnTo>
                    <a:pt x="1478643" y="598871"/>
                  </a:lnTo>
                  <a:lnTo>
                    <a:pt x="75998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0" y="598829"/>
                  </a:moveTo>
                  <a:lnTo>
                    <a:pt x="37425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60032" y="0"/>
              <a:ext cx="718820" cy="599440"/>
            </a:xfrm>
            <a:custGeom>
              <a:avLst/>
              <a:gdLst/>
              <a:ahLst/>
              <a:cxnLst/>
              <a:rect l="l" t="t" r="r" b="b"/>
              <a:pathLst>
                <a:path w="718819" h="599440">
                  <a:moveTo>
                    <a:pt x="0" y="0"/>
                  </a:moveTo>
                  <a:lnTo>
                    <a:pt x="718613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3895823" y="0"/>
              <a:ext cx="1916430" cy="1068070"/>
            </a:xfrm>
            <a:custGeom>
              <a:avLst/>
              <a:gdLst/>
              <a:ahLst/>
              <a:cxnLst/>
              <a:rect l="l" t="t" r="r" b="b"/>
              <a:pathLst>
                <a:path w="1916429" h="1068070">
                  <a:moveTo>
                    <a:pt x="0" y="0"/>
                  </a:moveTo>
                  <a:lnTo>
                    <a:pt x="1916408" y="598861"/>
                  </a:lnTo>
                  <a:lnTo>
                    <a:pt x="710104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605926" y="598861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1134128" y="469127"/>
                  </a:moveTo>
                  <a:lnTo>
                    <a:pt x="1206304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3895934" y="0"/>
              <a:ext cx="1916430" cy="599440"/>
            </a:xfrm>
            <a:custGeom>
              <a:avLst/>
              <a:gdLst/>
              <a:ahLst/>
              <a:cxnLst/>
              <a:rect l="l" t="t" r="r" b="b"/>
              <a:pathLst>
                <a:path w="1916429" h="599440">
                  <a:moveTo>
                    <a:pt x="1830745" y="0"/>
                  </a:moveTo>
                  <a:lnTo>
                    <a:pt x="1916307" y="598829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5740066" y="598861"/>
              <a:ext cx="1245235" cy="469265"/>
            </a:xfrm>
            <a:custGeom>
              <a:avLst/>
              <a:gdLst/>
              <a:ahLst/>
              <a:cxnLst/>
              <a:rect l="l" t="t" r="r" b="b"/>
              <a:pathLst>
                <a:path w="1245234" h="469265">
                  <a:moveTo>
                    <a:pt x="1244995" y="469127"/>
                  </a:moveTo>
                  <a:lnTo>
                    <a:pt x="72175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5726676" y="0"/>
              <a:ext cx="1083945" cy="599440"/>
            </a:xfrm>
            <a:custGeom>
              <a:avLst/>
              <a:gdLst/>
              <a:ahLst/>
              <a:cxnLst/>
              <a:rect l="l" t="t" r="r" b="b"/>
              <a:pathLst>
                <a:path w="1083945" h="599440">
                  <a:moveTo>
                    <a:pt x="1083667" y="0"/>
                  </a:moveTo>
                  <a:lnTo>
                    <a:pt x="85565" y="59886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5812241" y="0"/>
              <a:ext cx="1173480" cy="1068070"/>
            </a:xfrm>
            <a:custGeom>
              <a:avLst/>
              <a:gdLst/>
              <a:ahLst/>
              <a:cxnLst/>
              <a:rect l="l" t="t" r="r" b="b"/>
              <a:pathLst>
                <a:path w="1173479" h="1068070">
                  <a:moveTo>
                    <a:pt x="1172921" y="1067988"/>
                  </a:moveTo>
                  <a:lnTo>
                    <a:pt x="0" y="598819"/>
                  </a:lnTo>
                  <a:lnTo>
                    <a:pt x="998033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688538" y="0"/>
              <a:ext cx="1188720" cy="238125"/>
            </a:xfrm>
            <a:custGeom>
              <a:avLst/>
              <a:gdLst/>
              <a:ahLst/>
              <a:cxnLst/>
              <a:rect l="l" t="t" r="r" b="b"/>
              <a:pathLst>
                <a:path w="1188720" h="238125">
                  <a:moveTo>
                    <a:pt x="1188497" y="0"/>
                  </a:moveTo>
                  <a:lnTo>
                    <a:pt x="475386" y="237710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163924" y="0"/>
              <a:ext cx="713740" cy="1068070"/>
            </a:xfrm>
            <a:custGeom>
              <a:avLst/>
              <a:gdLst/>
              <a:ahLst/>
              <a:cxnLst/>
              <a:rect l="l" t="t" r="r" b="b"/>
              <a:pathLst>
                <a:path w="713739" h="1068070">
                  <a:moveTo>
                    <a:pt x="713266" y="0"/>
                  </a:moveTo>
                  <a:lnTo>
                    <a:pt x="0" y="237762"/>
                  </a:lnTo>
                  <a:lnTo>
                    <a:pt x="332081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200864" y="0"/>
              <a:ext cx="963294" cy="238125"/>
            </a:xfrm>
            <a:custGeom>
              <a:avLst/>
              <a:gdLst/>
              <a:ahLst/>
              <a:cxnLst/>
              <a:rect l="l" t="t" r="r" b="b"/>
              <a:pathLst>
                <a:path w="963294" h="238125">
                  <a:moveTo>
                    <a:pt x="487548" y="0"/>
                  </a:moveTo>
                  <a:lnTo>
                    <a:pt x="963059" y="237772"/>
                  </a:lnTo>
                  <a:lnTo>
                    <a:pt x="0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200864" y="117378"/>
              <a:ext cx="1295400" cy="951230"/>
            </a:xfrm>
            <a:custGeom>
              <a:avLst/>
              <a:gdLst/>
              <a:ahLst/>
              <a:cxnLst/>
              <a:rect l="l" t="t" r="r" b="b"/>
              <a:pathLst>
                <a:path w="1295400" h="951230">
                  <a:moveTo>
                    <a:pt x="1295137" y="950609"/>
                  </a:moveTo>
                  <a:lnTo>
                    <a:pt x="963059" y="120394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8257555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0" y="0"/>
                  </a:moveTo>
                  <a:lnTo>
                    <a:pt x="922343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9294616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8257626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922343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5935021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185738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621537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5934980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0" y="0"/>
                  </a:moveTo>
                  <a:lnTo>
                    <a:pt x="185738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226828" y="0"/>
              <a:ext cx="1835785" cy="1068070"/>
            </a:xfrm>
            <a:custGeom>
              <a:avLst/>
              <a:gdLst/>
              <a:ahLst/>
              <a:cxnLst/>
              <a:rect l="l" t="t" r="r" b="b"/>
              <a:pathLst>
                <a:path w="1835784" h="1068070">
                  <a:moveTo>
                    <a:pt x="22279" y="0"/>
                  </a:moveTo>
                  <a:lnTo>
                    <a:pt x="1835618" y="960033"/>
                  </a:ln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249205" y="0"/>
              <a:ext cx="1813560" cy="960119"/>
            </a:xfrm>
            <a:custGeom>
              <a:avLst/>
              <a:gdLst/>
              <a:ahLst/>
              <a:cxnLst/>
              <a:rect l="l" t="t" r="r" b="b"/>
              <a:pathLst>
                <a:path w="1813559" h="960119">
                  <a:moveTo>
                    <a:pt x="533281" y="0"/>
                  </a:moveTo>
                  <a:lnTo>
                    <a:pt x="1813241" y="95998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226828" y="960033"/>
              <a:ext cx="1835785" cy="107950"/>
            </a:xfrm>
            <a:custGeom>
              <a:avLst/>
              <a:gdLst/>
              <a:ahLst/>
              <a:cxnLst/>
              <a:rect l="l" t="t" r="r" b="b"/>
              <a:pathLst>
                <a:path w="1835784" h="107950">
                  <a:moveTo>
                    <a:pt x="1823163" y="107954"/>
                  </a:moveTo>
                  <a:lnTo>
                    <a:pt x="1835618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782376" y="0"/>
              <a:ext cx="1611630" cy="960119"/>
            </a:xfrm>
            <a:custGeom>
              <a:avLst/>
              <a:gdLst/>
              <a:ahLst/>
              <a:cxnLst/>
              <a:rect l="l" t="t" r="r" b="b"/>
              <a:pathLst>
                <a:path w="1611629" h="960119">
                  <a:moveTo>
                    <a:pt x="1611139" y="0"/>
                  </a:moveTo>
                  <a:lnTo>
                    <a:pt x="1280070" y="960065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049991" y="960033"/>
              <a:ext cx="43815" cy="107950"/>
            </a:xfrm>
            <a:custGeom>
              <a:avLst/>
              <a:gdLst/>
              <a:ahLst/>
              <a:cxnLst/>
              <a:rect l="l" t="t" r="r" b="b"/>
              <a:pathLst>
                <a:path w="43815" h="107950">
                  <a:moveTo>
                    <a:pt x="43299" y="107954"/>
                  </a:moveTo>
                  <a:lnTo>
                    <a:pt x="12455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062446" y="960023"/>
              <a:ext cx="432434" cy="108585"/>
            </a:xfrm>
            <a:custGeom>
              <a:avLst/>
              <a:gdLst/>
              <a:ahLst/>
              <a:cxnLst/>
              <a:rect l="l" t="t" r="r" b="b"/>
              <a:pathLst>
                <a:path w="432434" h="108584">
                  <a:moveTo>
                    <a:pt x="431851" y="107965"/>
                  </a:moveTo>
                  <a:lnTo>
                    <a:pt x="0" y="0"/>
                  </a:lnTo>
                  <a:lnTo>
                    <a:pt x="30847" y="107965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9062446" y="1"/>
              <a:ext cx="1165860" cy="960119"/>
            </a:xfrm>
            <a:custGeom>
              <a:avLst/>
              <a:gdLst/>
              <a:ahLst/>
              <a:cxnLst/>
              <a:rect l="l" t="t" r="r" b="b"/>
              <a:pathLst>
                <a:path w="1165859" h="960119">
                  <a:moveTo>
                    <a:pt x="1165776" y="0"/>
                  </a:moveTo>
                  <a:lnTo>
                    <a:pt x="0" y="960053"/>
                  </a:lnTo>
                  <a:lnTo>
                    <a:pt x="331064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1223388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062456" y="0"/>
              <a:ext cx="1165860" cy="1068070"/>
            </a:xfrm>
            <a:custGeom>
              <a:avLst/>
              <a:gdLst/>
              <a:ahLst/>
              <a:cxnLst/>
              <a:rect l="l" t="t" r="r" b="b"/>
              <a:pathLst>
                <a:path w="1165859" h="1068070">
                  <a:moveTo>
                    <a:pt x="432017" y="1067988"/>
                  </a:moveTo>
                  <a:lnTo>
                    <a:pt x="0" y="959980"/>
                  </a:lnTo>
                  <a:lnTo>
                    <a:pt x="116568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968983" y="86657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7" y="7341"/>
                  </a:lnTo>
                  <a:lnTo>
                    <a:pt x="27369" y="27365"/>
                  </a:lnTo>
                  <a:lnTo>
                    <a:pt x="7342" y="57072"/>
                  </a:lnTo>
                  <a:lnTo>
                    <a:pt x="0" y="93463"/>
                  </a:lnTo>
                  <a:lnTo>
                    <a:pt x="7342" y="129832"/>
                  </a:lnTo>
                  <a:lnTo>
                    <a:pt x="27369" y="159534"/>
                  </a:lnTo>
                  <a:lnTo>
                    <a:pt x="57077" y="179561"/>
                  </a:lnTo>
                  <a:lnTo>
                    <a:pt x="93463" y="186905"/>
                  </a:lnTo>
                  <a:lnTo>
                    <a:pt x="129832" y="179561"/>
                  </a:lnTo>
                  <a:lnTo>
                    <a:pt x="159534" y="159534"/>
                  </a:lnTo>
                  <a:lnTo>
                    <a:pt x="179561" y="129832"/>
                  </a:lnTo>
                  <a:lnTo>
                    <a:pt x="186905" y="93463"/>
                  </a:lnTo>
                  <a:lnTo>
                    <a:pt x="179561" y="57072"/>
                  </a:lnTo>
                  <a:lnTo>
                    <a:pt x="159534" y="27365"/>
                  </a:lnTo>
                  <a:lnTo>
                    <a:pt x="129832" y="7341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6928745" y="1005163"/>
              <a:ext cx="174625" cy="62865"/>
            </a:xfrm>
            <a:custGeom>
              <a:avLst/>
              <a:gdLst/>
              <a:ahLst/>
              <a:cxnLst/>
              <a:rect l="l" t="t" r="r" b="b"/>
              <a:pathLst>
                <a:path w="174625" h="62865">
                  <a:moveTo>
                    <a:pt x="87282" y="0"/>
                  </a:moveTo>
                  <a:lnTo>
                    <a:pt x="50892" y="7341"/>
                  </a:lnTo>
                  <a:lnTo>
                    <a:pt x="21184" y="27365"/>
                  </a:lnTo>
                  <a:lnTo>
                    <a:pt x="1160" y="57072"/>
                  </a:lnTo>
                  <a:lnTo>
                    <a:pt x="0" y="62825"/>
                  </a:lnTo>
                  <a:lnTo>
                    <a:pt x="174523" y="62825"/>
                  </a:lnTo>
                  <a:lnTo>
                    <a:pt x="173362" y="57072"/>
                  </a:lnTo>
                  <a:lnTo>
                    <a:pt x="153343" y="27365"/>
                  </a:lnTo>
                  <a:lnTo>
                    <a:pt x="123648" y="7341"/>
                  </a:lnTo>
                  <a:lnTo>
                    <a:pt x="87282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718778" y="505366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2" y="7347"/>
                  </a:lnTo>
                  <a:lnTo>
                    <a:pt x="27365" y="27381"/>
                  </a:lnTo>
                  <a:lnTo>
                    <a:pt x="7341" y="57090"/>
                  </a:lnTo>
                  <a:lnTo>
                    <a:pt x="0" y="93463"/>
                  </a:lnTo>
                  <a:lnTo>
                    <a:pt x="7341" y="129832"/>
                  </a:lnTo>
                  <a:lnTo>
                    <a:pt x="27365" y="159534"/>
                  </a:lnTo>
                  <a:lnTo>
                    <a:pt x="57072" y="179561"/>
                  </a:lnTo>
                  <a:lnTo>
                    <a:pt x="93463" y="186905"/>
                  </a:lnTo>
                  <a:lnTo>
                    <a:pt x="129811" y="179561"/>
                  </a:lnTo>
                  <a:lnTo>
                    <a:pt x="159508" y="159534"/>
                  </a:lnTo>
                  <a:lnTo>
                    <a:pt x="179537" y="129832"/>
                  </a:lnTo>
                  <a:lnTo>
                    <a:pt x="186884" y="93463"/>
                  </a:lnTo>
                  <a:lnTo>
                    <a:pt x="179537" y="57090"/>
                  </a:lnTo>
                  <a:lnTo>
                    <a:pt x="159508" y="27381"/>
                  </a:lnTo>
                  <a:lnTo>
                    <a:pt x="129811" y="7347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793356" y="0"/>
              <a:ext cx="186055" cy="90805"/>
            </a:xfrm>
            <a:custGeom>
              <a:avLst/>
              <a:gdLst/>
              <a:ahLst/>
              <a:cxnLst/>
              <a:rect l="l" t="t" r="r" b="b"/>
              <a:pathLst>
                <a:path w="186054" h="90805">
                  <a:moveTo>
                    <a:pt x="185679" y="0"/>
                  </a:moveTo>
                  <a:lnTo>
                    <a:pt x="0" y="0"/>
                  </a:lnTo>
                  <a:lnTo>
                    <a:pt x="6727" y="33332"/>
                  </a:lnTo>
                  <a:lnTo>
                    <a:pt x="26748" y="63034"/>
                  </a:lnTo>
                  <a:lnTo>
                    <a:pt x="56455" y="83061"/>
                  </a:lnTo>
                  <a:lnTo>
                    <a:pt x="92850" y="90405"/>
                  </a:lnTo>
                  <a:lnTo>
                    <a:pt x="129219" y="83061"/>
                  </a:lnTo>
                  <a:lnTo>
                    <a:pt x="158921" y="63034"/>
                  </a:lnTo>
                  <a:lnTo>
                    <a:pt x="178948" y="33332"/>
                  </a:lnTo>
                  <a:lnTo>
                    <a:pt x="185679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070440" y="14433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41"/>
                  </a:lnTo>
                  <a:lnTo>
                    <a:pt x="27376" y="27365"/>
                  </a:lnTo>
                  <a:lnTo>
                    <a:pt x="7344" y="57072"/>
                  </a:lnTo>
                  <a:lnTo>
                    <a:pt x="0" y="93463"/>
                  </a:lnTo>
                  <a:lnTo>
                    <a:pt x="7344" y="129832"/>
                  </a:lnTo>
                  <a:lnTo>
                    <a:pt x="27376" y="159534"/>
                  </a:lnTo>
                  <a:lnTo>
                    <a:pt x="57090" y="179561"/>
                  </a:lnTo>
                  <a:lnTo>
                    <a:pt x="93484" y="186905"/>
                  </a:lnTo>
                  <a:lnTo>
                    <a:pt x="129832" y="179561"/>
                  </a:lnTo>
                  <a:lnTo>
                    <a:pt x="159529" y="159534"/>
                  </a:lnTo>
                  <a:lnTo>
                    <a:pt x="179558" y="129832"/>
                  </a:lnTo>
                  <a:lnTo>
                    <a:pt x="186905" y="93463"/>
                  </a:lnTo>
                  <a:lnTo>
                    <a:pt x="179558" y="57072"/>
                  </a:lnTo>
                  <a:lnTo>
                    <a:pt x="159529" y="27365"/>
                  </a:lnTo>
                  <a:lnTo>
                    <a:pt x="129832" y="734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385162" y="505408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51"/>
                  </a:lnTo>
                  <a:lnTo>
                    <a:pt x="27376" y="27397"/>
                  </a:lnTo>
                  <a:lnTo>
                    <a:pt x="7344" y="57125"/>
                  </a:lnTo>
                  <a:lnTo>
                    <a:pt x="0" y="93525"/>
                  </a:lnTo>
                  <a:lnTo>
                    <a:pt x="7344" y="129876"/>
                  </a:lnTo>
                  <a:lnTo>
                    <a:pt x="27376" y="159557"/>
                  </a:lnTo>
                  <a:lnTo>
                    <a:pt x="57090" y="179568"/>
                  </a:lnTo>
                  <a:lnTo>
                    <a:pt x="93484" y="186905"/>
                  </a:lnTo>
                  <a:lnTo>
                    <a:pt x="129841" y="179568"/>
                  </a:lnTo>
                  <a:lnTo>
                    <a:pt x="159537" y="159557"/>
                  </a:lnTo>
                  <a:lnTo>
                    <a:pt x="179561" y="129876"/>
                  </a:lnTo>
                  <a:lnTo>
                    <a:pt x="186905" y="93525"/>
                  </a:lnTo>
                  <a:lnTo>
                    <a:pt x="179561" y="57125"/>
                  </a:lnTo>
                  <a:lnTo>
                    <a:pt x="159537" y="27397"/>
                  </a:lnTo>
                  <a:lnTo>
                    <a:pt x="129841" y="735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109349" y="0"/>
              <a:ext cx="187325" cy="184150"/>
            </a:xfrm>
            <a:custGeom>
              <a:avLst/>
              <a:gdLst/>
              <a:ahLst/>
              <a:cxnLst/>
              <a:rect l="l" t="t" r="r" b="b"/>
              <a:pathLst>
                <a:path w="187325" h="184150">
                  <a:moveTo>
                    <a:pt x="108210" y="0"/>
                  </a:moveTo>
                  <a:lnTo>
                    <a:pt x="78744" y="0"/>
                  </a:lnTo>
                  <a:lnTo>
                    <a:pt x="57086" y="4370"/>
                  </a:lnTo>
                  <a:lnTo>
                    <a:pt x="27372" y="24396"/>
                  </a:lnTo>
                  <a:lnTo>
                    <a:pt x="7343" y="54098"/>
                  </a:lnTo>
                  <a:lnTo>
                    <a:pt x="0" y="90468"/>
                  </a:lnTo>
                  <a:lnTo>
                    <a:pt x="7343" y="126861"/>
                  </a:lnTo>
                  <a:lnTo>
                    <a:pt x="27372" y="156576"/>
                  </a:lnTo>
                  <a:lnTo>
                    <a:pt x="57086" y="176607"/>
                  </a:lnTo>
                  <a:lnTo>
                    <a:pt x="93484" y="183952"/>
                  </a:lnTo>
                  <a:lnTo>
                    <a:pt x="129850" y="176607"/>
                  </a:lnTo>
                  <a:lnTo>
                    <a:pt x="159544" y="156576"/>
                  </a:lnTo>
                  <a:lnTo>
                    <a:pt x="179564" y="126861"/>
                  </a:lnTo>
                  <a:lnTo>
                    <a:pt x="186905" y="90468"/>
                  </a:lnTo>
                  <a:lnTo>
                    <a:pt x="179564" y="54098"/>
                  </a:lnTo>
                  <a:lnTo>
                    <a:pt x="159544" y="24396"/>
                  </a:lnTo>
                  <a:lnTo>
                    <a:pt x="129850" y="4370"/>
                  </a:lnTo>
                  <a:lnTo>
                    <a:pt x="108210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AutoShape 2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AutoShape 6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307975" y="7937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AutoShape 8" descr="Картинки по запросу secure"/>
            <p:cNvSpPr>
              <a:spLocks noChangeAspect="1" noChangeArrowheads="1"/>
            </p:cNvSpPr>
            <p:nvPr/>
          </p:nvSpPr>
          <p:spPr bwMode="auto">
            <a:xfrm>
              <a:off x="460375" y="160337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77" name="Рисунок 176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57" y="8098356"/>
            <a:ext cx="1428352" cy="1552556"/>
          </a:xfrm>
          <a:prstGeom prst="rect">
            <a:avLst/>
          </a:prstGeom>
        </p:spPr>
      </p:pic>
      <p:pic>
        <p:nvPicPr>
          <p:cNvPr id="178" name="Рисунок 177"/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431" y="4986575"/>
            <a:ext cx="1385534" cy="1385534"/>
          </a:xfrm>
          <a:prstGeom prst="rect">
            <a:avLst/>
          </a:prstGeom>
        </p:spPr>
      </p:pic>
      <p:pic>
        <p:nvPicPr>
          <p:cNvPr id="195" name="Рисунок 194"/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0950" y="4885616"/>
            <a:ext cx="1545817" cy="1657889"/>
          </a:xfrm>
          <a:prstGeom prst="rect">
            <a:avLst/>
          </a:prstGeom>
        </p:spPr>
      </p:pic>
      <p:pic>
        <p:nvPicPr>
          <p:cNvPr id="197" name="Рисунок 196"/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502" y="1810887"/>
            <a:ext cx="1536277" cy="1536277"/>
          </a:xfrm>
          <a:prstGeom prst="rect">
            <a:avLst/>
          </a:prstGeom>
        </p:spPr>
      </p:pic>
      <p:sp>
        <p:nvSpPr>
          <p:cNvPr id="201" name="Прямоугольник 200"/>
          <p:cNvSpPr/>
          <p:nvPr/>
        </p:nvSpPr>
        <p:spPr>
          <a:xfrm>
            <a:off x="8683898" y="3461563"/>
            <a:ext cx="2684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Портал </a:t>
            </a:r>
            <a:r>
              <a:rPr lang="ru-RU" sz="2400" b="1" dirty="0" err="1" smtClean="0"/>
              <a:t>госуслуг</a:t>
            </a:r>
            <a:r>
              <a:rPr lang="ru-RU" sz="2400" b="1" dirty="0" smtClean="0"/>
              <a:t> </a:t>
            </a:r>
            <a:r>
              <a:rPr lang="ru-RU" sz="2400" b="1" dirty="0"/>
              <a:t>РТ</a:t>
            </a:r>
          </a:p>
        </p:txBody>
      </p:sp>
      <p:sp>
        <p:nvSpPr>
          <p:cNvPr id="215" name="Прямоугольник 214"/>
          <p:cNvSpPr/>
          <p:nvPr/>
        </p:nvSpPr>
        <p:spPr>
          <a:xfrm>
            <a:off x="2264335" y="6588079"/>
            <a:ext cx="3140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Пенсионный фонд РФ</a:t>
            </a:r>
            <a:endParaRPr lang="ru-RU" sz="2400" b="1" dirty="0"/>
          </a:p>
        </p:txBody>
      </p:sp>
      <p:sp>
        <p:nvSpPr>
          <p:cNvPr id="216" name="Прямоугольник 215"/>
          <p:cNvSpPr/>
          <p:nvPr/>
        </p:nvSpPr>
        <p:spPr>
          <a:xfrm>
            <a:off x="14742424" y="6575898"/>
            <a:ext cx="3320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Судебные приставы РФ</a:t>
            </a:r>
            <a:endParaRPr lang="ru-RU" sz="2400" b="1" dirty="0"/>
          </a:p>
        </p:txBody>
      </p:sp>
      <p:sp>
        <p:nvSpPr>
          <p:cNvPr id="218" name="Прямоугольник 217"/>
          <p:cNvSpPr/>
          <p:nvPr/>
        </p:nvSpPr>
        <p:spPr>
          <a:xfrm>
            <a:off x="6868267" y="9792549"/>
            <a:ext cx="3086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ГАС РФ «Правосудие»</a:t>
            </a:r>
            <a:endParaRPr lang="ru-RU" sz="2400" b="1" dirty="0"/>
          </a:p>
        </p:txBody>
      </p:sp>
      <p:sp>
        <p:nvSpPr>
          <p:cNvPr id="220" name="Прямоугольник 219"/>
          <p:cNvSpPr/>
          <p:nvPr/>
        </p:nvSpPr>
        <p:spPr>
          <a:xfrm>
            <a:off x="10235703" y="9693154"/>
            <a:ext cx="3210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На Дальний </a:t>
            </a:r>
            <a:r>
              <a:rPr lang="ru-RU" sz="2400" b="1" dirty="0" err="1" smtClean="0"/>
              <a:t>Восток.рф</a:t>
            </a:r>
            <a:endParaRPr lang="ru-RU" sz="2400" b="1" dirty="0"/>
          </a:p>
        </p:txBody>
      </p:sp>
      <p:pic>
        <p:nvPicPr>
          <p:cNvPr id="227" name="Рисунок 226"/>
          <p:cNvPicPr>
            <a:picLocks noChangeAspect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311" y="2099221"/>
            <a:ext cx="1569116" cy="1723413"/>
          </a:xfrm>
          <a:prstGeom prst="rect">
            <a:avLst/>
          </a:prstGeom>
        </p:spPr>
      </p:pic>
      <p:sp>
        <p:nvSpPr>
          <p:cNvPr id="228" name="Прямоугольник 227"/>
          <p:cNvSpPr/>
          <p:nvPr/>
        </p:nvSpPr>
        <p:spPr>
          <a:xfrm>
            <a:off x="2893507" y="3826943"/>
            <a:ext cx="1898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/>
              <a:t>Госуслуги</a:t>
            </a:r>
            <a:r>
              <a:rPr lang="ru-RU" sz="2400" b="1" dirty="0" smtClean="0"/>
              <a:t> РФ</a:t>
            </a:r>
            <a:endParaRPr lang="ru-RU" sz="2400" b="1" dirty="0"/>
          </a:p>
        </p:txBody>
      </p:sp>
      <p:pic>
        <p:nvPicPr>
          <p:cNvPr id="229" name="Рисунок 228"/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159" y="2097800"/>
            <a:ext cx="1406303" cy="1464552"/>
          </a:xfrm>
          <a:prstGeom prst="rect">
            <a:avLst/>
          </a:prstGeom>
        </p:spPr>
      </p:pic>
      <p:sp>
        <p:nvSpPr>
          <p:cNvPr id="230" name="Прямоугольник 229"/>
          <p:cNvSpPr/>
          <p:nvPr/>
        </p:nvSpPr>
        <p:spPr>
          <a:xfrm>
            <a:off x="14996726" y="3490682"/>
            <a:ext cx="3014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Федеральная налоговая служба</a:t>
            </a:r>
            <a:endParaRPr lang="ru-RU" sz="2400" b="1" dirty="0"/>
          </a:p>
        </p:txBody>
      </p:sp>
      <p:cxnSp>
        <p:nvCxnSpPr>
          <p:cNvPr id="345" name="Прямая соединительная линия 344"/>
          <p:cNvCxnSpPr/>
          <p:nvPr/>
        </p:nvCxnSpPr>
        <p:spPr>
          <a:xfrm flipV="1">
            <a:off x="11471736" y="3869780"/>
            <a:ext cx="3217930" cy="1256412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1" name="Скругленный прямоугольник 170"/>
          <p:cNvSpPr/>
          <p:nvPr/>
        </p:nvSpPr>
        <p:spPr>
          <a:xfrm>
            <a:off x="8414091" y="4728814"/>
            <a:ext cx="3275919" cy="2144146"/>
          </a:xfrm>
          <a:prstGeom prst="roundRect">
            <a:avLst/>
          </a:prstGeom>
          <a:ln w="38100">
            <a:solidFill>
              <a:srgbClr val="EF405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Прямоугольник 171"/>
          <p:cNvSpPr/>
          <p:nvPr/>
        </p:nvSpPr>
        <p:spPr>
          <a:xfrm>
            <a:off x="8159302" y="5418002"/>
            <a:ext cx="378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Единый личный кабинет</a:t>
            </a:r>
            <a:endParaRPr lang="ru-RU" sz="2800" b="1" dirty="0"/>
          </a:p>
        </p:txBody>
      </p:sp>
      <p:cxnSp>
        <p:nvCxnSpPr>
          <p:cNvPr id="173" name="Прямая соединительная линия 172"/>
          <p:cNvCxnSpPr>
            <a:stCxn id="171" idx="0"/>
          </p:cNvCxnSpPr>
          <p:nvPr/>
        </p:nvCxnSpPr>
        <p:spPr>
          <a:xfrm flipV="1">
            <a:off x="10052051" y="4229616"/>
            <a:ext cx="3256" cy="499198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>
            <a:endCxn id="202" idx="0"/>
          </p:cNvCxnSpPr>
          <p:nvPr/>
        </p:nvCxnSpPr>
        <p:spPr>
          <a:xfrm>
            <a:off x="11231571" y="6915351"/>
            <a:ext cx="592825" cy="1042802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>
            <a:stCxn id="171" idx="3"/>
          </p:cNvCxnSpPr>
          <p:nvPr/>
        </p:nvCxnSpPr>
        <p:spPr>
          <a:xfrm>
            <a:off x="11690010" y="5800887"/>
            <a:ext cx="3025220" cy="24461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единительная линия 175"/>
          <p:cNvCxnSpPr>
            <a:stCxn id="200" idx="0"/>
          </p:cNvCxnSpPr>
          <p:nvPr/>
        </p:nvCxnSpPr>
        <p:spPr>
          <a:xfrm flipV="1">
            <a:off x="8342242" y="6899578"/>
            <a:ext cx="580362" cy="1058575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единительная линия 178"/>
          <p:cNvCxnSpPr>
            <a:endCxn id="171" idx="1"/>
          </p:cNvCxnSpPr>
          <p:nvPr/>
        </p:nvCxnSpPr>
        <p:spPr>
          <a:xfrm flipV="1">
            <a:off x="5512023" y="5800887"/>
            <a:ext cx="2902068" cy="104056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/>
          <p:nvPr/>
        </p:nvCxnSpPr>
        <p:spPr>
          <a:xfrm>
            <a:off x="5484005" y="3987694"/>
            <a:ext cx="2913950" cy="1138498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2" name="Рисунок 181"/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95" y="8141756"/>
            <a:ext cx="1395998" cy="1395998"/>
          </a:xfrm>
          <a:prstGeom prst="rect">
            <a:avLst/>
          </a:prstGeom>
        </p:spPr>
      </p:pic>
      <p:pic>
        <p:nvPicPr>
          <p:cNvPr id="184" name="Рисунок 183"/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783" y="8209474"/>
            <a:ext cx="1181759" cy="1181759"/>
          </a:xfrm>
          <a:prstGeom prst="rect">
            <a:avLst/>
          </a:prstGeom>
        </p:spPr>
      </p:pic>
      <p:sp>
        <p:nvSpPr>
          <p:cNvPr id="164" name="Прямоугольник 163"/>
          <p:cNvSpPr/>
          <p:nvPr/>
        </p:nvSpPr>
        <p:spPr>
          <a:xfrm>
            <a:off x="2840921" y="9579894"/>
            <a:ext cx="2076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Доступ к </a:t>
            </a:r>
            <a:r>
              <a:rPr lang="en-US" sz="2400" b="1" dirty="0" err="1" smtClean="0"/>
              <a:t>WI-Fi</a:t>
            </a:r>
            <a:endParaRPr lang="ru-RU" sz="2400" b="1" dirty="0"/>
          </a:p>
        </p:txBody>
      </p:sp>
      <p:cxnSp>
        <p:nvCxnSpPr>
          <p:cNvPr id="181" name="Прямая соединительная линия 180"/>
          <p:cNvCxnSpPr/>
          <p:nvPr/>
        </p:nvCxnSpPr>
        <p:spPr>
          <a:xfrm flipV="1">
            <a:off x="5508208" y="6285957"/>
            <a:ext cx="2889329" cy="2061208"/>
          </a:xfrm>
          <a:prstGeom prst="line">
            <a:avLst/>
          </a:prstGeom>
          <a:ln>
            <a:solidFill>
              <a:srgbClr val="1468AF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6" name="Прямоугольник 185"/>
          <p:cNvSpPr/>
          <p:nvPr/>
        </p:nvSpPr>
        <p:spPr>
          <a:xfrm>
            <a:off x="14780567" y="9391233"/>
            <a:ext cx="3108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Открытие банковских</a:t>
            </a:r>
          </a:p>
          <a:p>
            <a:pPr algn="ctr"/>
            <a:r>
              <a:rPr lang="ru-RU" sz="2400" b="1" dirty="0" smtClean="0"/>
              <a:t>счетов</a:t>
            </a:r>
            <a:endParaRPr lang="ru-RU" sz="2400" b="1" dirty="0"/>
          </a:p>
        </p:txBody>
      </p:sp>
      <p:cxnSp>
        <p:nvCxnSpPr>
          <p:cNvPr id="188" name="Прямая соединительная линия 187"/>
          <p:cNvCxnSpPr/>
          <p:nvPr/>
        </p:nvCxnSpPr>
        <p:spPr>
          <a:xfrm flipH="1" flipV="1">
            <a:off x="11690010" y="6281811"/>
            <a:ext cx="2959246" cy="20653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14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4" y="1058419"/>
            <a:ext cx="4500012" cy="3143050"/>
          </a:xfrm>
          <a:prstGeom prst="rect">
            <a:avLst/>
          </a:prstGeom>
        </p:spPr>
      </p:pic>
      <p:sp>
        <p:nvSpPr>
          <p:cNvPr id="143" name="Прямоугольник 142"/>
          <p:cNvSpPr/>
          <p:nvPr/>
        </p:nvSpPr>
        <p:spPr>
          <a:xfrm>
            <a:off x="1169888" y="4201469"/>
            <a:ext cx="179551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/ заменить водительские права         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2 000 рублей</a:t>
            </a: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400 </a:t>
            </a:r>
            <a:r>
              <a:rPr lang="ru-RU" sz="4800" b="1" dirty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endParaRPr lang="ru-RU" sz="4000" dirty="0" smtClean="0">
              <a:solidFill>
                <a:srgbClr val="0B68A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Зарегистрировать транспортное средство         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2 000 </a:t>
            </a:r>
            <a:r>
              <a:rPr lang="ru-RU" sz="4000" strike="sngStrike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400 рублей</a:t>
            </a: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4000" strike="sngStrike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загранпаспорт старого поколения     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2 000 </a:t>
            </a:r>
            <a:r>
              <a:rPr lang="ru-RU" sz="4000" strike="sngStrike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400 </a:t>
            </a:r>
            <a:r>
              <a:rPr lang="ru-RU" sz="4800" b="1" dirty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4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4000" strike="sngStrike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загранпаспорт нового поколения      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3 500 </a:t>
            </a:r>
            <a:r>
              <a:rPr lang="ru-RU" sz="4000" strike="sngStrike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450 </a:t>
            </a:r>
            <a:r>
              <a:rPr lang="ru-RU" sz="4800" b="1" dirty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4000" strike="sngStrike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паспорт гражданина РФ                     </a:t>
            </a:r>
            <a:r>
              <a:rPr lang="en-US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300 </a:t>
            </a:r>
            <a:r>
              <a:rPr lang="ru-RU" sz="4000" strike="sngStrike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ru-RU" sz="4800" b="1" dirty="0" smtClean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210 </a:t>
            </a:r>
            <a:r>
              <a:rPr lang="ru-RU" sz="4800" b="1" dirty="0">
                <a:solidFill>
                  <a:srgbClr val="0B68A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ru-RU" sz="4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4000" b="1" strike="sngStrike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40424" y="0"/>
            <a:ext cx="46584" cy="3372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76773" y="836937"/>
            <a:ext cx="365119" cy="2310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82194" y="0"/>
            <a:ext cx="458624" cy="10679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6583" y="0"/>
            <a:ext cx="2110888" cy="10679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607273" y="251091"/>
            <a:ext cx="1424249" cy="816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84629" y="61568"/>
            <a:ext cx="1481839" cy="8442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84629" y="251091"/>
            <a:ext cx="1481839" cy="8168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991376" y="0"/>
            <a:ext cx="1493252" cy="10679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082232" y="0"/>
            <a:ext cx="443127" cy="25109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56207" y="0"/>
            <a:ext cx="254547" cy="90585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1734858" cy="16491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484629" y="0"/>
            <a:ext cx="121566" cy="251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484629" y="0"/>
            <a:ext cx="758196" cy="25109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135" y="337267"/>
            <a:ext cx="1516288" cy="43077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14479" y="0"/>
            <a:ext cx="550768" cy="83693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455642" y="0"/>
            <a:ext cx="358837" cy="13046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63158" y="0"/>
            <a:ext cx="571699" cy="16491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10670" y="0"/>
            <a:ext cx="713465" cy="3372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221785" y="0"/>
            <a:ext cx="1718638" cy="33726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88943" y="0"/>
            <a:ext cx="571867" cy="33726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242825" y="0"/>
            <a:ext cx="723642" cy="90585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835373" y="0"/>
            <a:ext cx="131095" cy="90585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517973" y="1026492"/>
            <a:ext cx="193711" cy="4149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603311" y="1026492"/>
            <a:ext cx="121252" cy="4149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544884" y="0"/>
            <a:ext cx="1269594" cy="102649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711685" y="836937"/>
            <a:ext cx="1619636" cy="23105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711685" y="130467"/>
            <a:ext cx="1619636" cy="89602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44111" y="337267"/>
            <a:ext cx="1822509" cy="73072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694752" y="0"/>
            <a:ext cx="20837" cy="984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496957" y="0"/>
            <a:ext cx="464279" cy="106798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12239" y="0"/>
            <a:ext cx="21151" cy="984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12239" y="9842"/>
            <a:ext cx="999446" cy="105814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12239" y="0"/>
            <a:ext cx="999446" cy="1026492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49340" y="0"/>
            <a:ext cx="1028733" cy="106798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47389" y="0"/>
            <a:ext cx="1882120" cy="1067988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4685626" y="0"/>
            <a:ext cx="752228" cy="1067988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331321" y="0"/>
            <a:ext cx="1286767" cy="106798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31321" y="836937"/>
            <a:ext cx="755474" cy="23105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742303" y="0"/>
            <a:ext cx="1035047" cy="1067988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2722649" y="0"/>
            <a:ext cx="91829" cy="130467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2785160" y="0"/>
            <a:ext cx="159785" cy="130467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153613" y="0"/>
            <a:ext cx="89211" cy="6156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219998" y="0"/>
            <a:ext cx="34763" cy="6156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652859"/>
            <a:ext cx="415107" cy="415128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100206"/>
            <a:ext cx="1734858" cy="967782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05948" y="164916"/>
            <a:ext cx="718187" cy="903071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44521" y="337267"/>
            <a:ext cx="1399590" cy="730721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40424" y="0"/>
            <a:ext cx="885240" cy="337267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940424" y="0"/>
            <a:ext cx="2609239" cy="1067988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151299" y="0"/>
            <a:ext cx="1334189" cy="1067988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6725" y="0"/>
            <a:ext cx="2132636" cy="1067988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9451659" y="0"/>
            <a:ext cx="476739" cy="184123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66469" y="0"/>
            <a:ext cx="1961929" cy="905857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9903059" y="0"/>
            <a:ext cx="39998" cy="182088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966469" y="182088"/>
            <a:ext cx="1961929" cy="885899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28399" y="0"/>
            <a:ext cx="175701" cy="1067988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956730" y="905857"/>
            <a:ext cx="429411" cy="162131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78635" y="117378"/>
            <a:ext cx="1206500" cy="951230"/>
          </a:xfrm>
          <a:custGeom>
            <a:avLst/>
            <a:gdLst/>
            <a:ahLst/>
            <a:cxnLst/>
            <a:rect l="l" t="t" r="r" b="b"/>
            <a:pathLst>
              <a:path w="1206500" h="951230">
                <a:moveTo>
                  <a:pt x="1206259" y="950609"/>
                </a:moveTo>
                <a:lnTo>
                  <a:pt x="0" y="481493"/>
                </a:lnTo>
                <a:lnTo>
                  <a:pt x="72222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8646" y="598829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0" y="0"/>
                </a:moveTo>
                <a:lnTo>
                  <a:pt x="1206368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175929" y="46915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598871"/>
            <a:ext cx="1478915" cy="469265"/>
          </a:xfrm>
          <a:custGeom>
            <a:avLst/>
            <a:gdLst/>
            <a:ahLst/>
            <a:cxnLst/>
            <a:rect l="l" t="t" r="r" b="b"/>
            <a:pathLst>
              <a:path w="1478915" h="469265">
                <a:moveTo>
                  <a:pt x="0" y="454965"/>
                </a:moveTo>
                <a:lnTo>
                  <a:pt x="1478643" y="0"/>
                </a:lnTo>
                <a:lnTo>
                  <a:pt x="1305812" y="4691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0" y="0"/>
                </a:moveTo>
                <a:lnTo>
                  <a:pt x="175929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05799" y="598829"/>
            <a:ext cx="173355" cy="469265"/>
          </a:xfrm>
          <a:custGeom>
            <a:avLst/>
            <a:gdLst/>
            <a:ahLst/>
            <a:cxnLst/>
            <a:rect l="l" t="t" r="r" b="b"/>
            <a:pathLst>
              <a:path w="173355" h="469265">
                <a:moveTo>
                  <a:pt x="0" y="469158"/>
                </a:moveTo>
                <a:lnTo>
                  <a:pt x="172846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8646" y="0"/>
            <a:ext cx="722630" cy="599440"/>
          </a:xfrm>
          <a:custGeom>
            <a:avLst/>
            <a:gdLst/>
            <a:ahLst/>
            <a:cxnLst/>
            <a:rect l="l" t="t" r="r" b="b"/>
            <a:pathLst>
              <a:path w="722630" h="599440">
                <a:moveTo>
                  <a:pt x="0" y="598829"/>
                </a:moveTo>
                <a:lnTo>
                  <a:pt x="722229" y="117336"/>
                </a:lnTo>
                <a:lnTo>
                  <a:pt x="67334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37425" y="0"/>
                </a:moveTo>
                <a:lnTo>
                  <a:pt x="0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51959" y="0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4" h="117475">
                <a:moveTo>
                  <a:pt x="0" y="0"/>
                </a:moveTo>
                <a:lnTo>
                  <a:pt x="48905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21540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793886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1008632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223424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1793889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0" y="0"/>
                </a:moveTo>
                <a:lnTo>
                  <a:pt x="1008637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0"/>
            <a:ext cx="1478915" cy="1054100"/>
          </a:xfrm>
          <a:custGeom>
            <a:avLst/>
            <a:gdLst/>
            <a:ahLst/>
            <a:cxnLst/>
            <a:rect l="l" t="t" r="r" b="b"/>
            <a:pathLst>
              <a:path w="1478915" h="1054100">
                <a:moveTo>
                  <a:pt x="0" y="1053837"/>
                </a:moveTo>
                <a:lnTo>
                  <a:pt x="1478643" y="598871"/>
                </a:lnTo>
                <a:lnTo>
                  <a:pt x="75998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0" y="598829"/>
                </a:moveTo>
                <a:lnTo>
                  <a:pt x="37425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0032" y="0"/>
            <a:ext cx="718820" cy="599440"/>
          </a:xfrm>
          <a:custGeom>
            <a:avLst/>
            <a:gdLst/>
            <a:ahLst/>
            <a:cxnLst/>
            <a:rect l="l" t="t" r="r" b="b"/>
            <a:pathLst>
              <a:path w="718819" h="599440">
                <a:moveTo>
                  <a:pt x="0" y="0"/>
                </a:moveTo>
                <a:lnTo>
                  <a:pt x="718613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95823" y="0"/>
            <a:ext cx="1916430" cy="1068070"/>
          </a:xfrm>
          <a:custGeom>
            <a:avLst/>
            <a:gdLst/>
            <a:ahLst/>
            <a:cxnLst/>
            <a:rect l="l" t="t" r="r" b="b"/>
            <a:pathLst>
              <a:path w="1916429" h="1068070">
                <a:moveTo>
                  <a:pt x="0" y="0"/>
                </a:moveTo>
                <a:lnTo>
                  <a:pt x="1916408" y="598861"/>
                </a:lnTo>
                <a:lnTo>
                  <a:pt x="710104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605926" y="598861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1134128" y="469127"/>
                </a:moveTo>
                <a:lnTo>
                  <a:pt x="1206304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95934" y="0"/>
            <a:ext cx="1916430" cy="599440"/>
          </a:xfrm>
          <a:custGeom>
            <a:avLst/>
            <a:gdLst/>
            <a:ahLst/>
            <a:cxnLst/>
            <a:rect l="l" t="t" r="r" b="b"/>
            <a:pathLst>
              <a:path w="1916429" h="599440">
                <a:moveTo>
                  <a:pt x="1830745" y="0"/>
                </a:moveTo>
                <a:lnTo>
                  <a:pt x="1916307" y="598829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40066" y="598861"/>
            <a:ext cx="1245235" cy="469265"/>
          </a:xfrm>
          <a:custGeom>
            <a:avLst/>
            <a:gdLst/>
            <a:ahLst/>
            <a:cxnLst/>
            <a:rect l="l" t="t" r="r" b="b"/>
            <a:pathLst>
              <a:path w="1245234" h="469265">
                <a:moveTo>
                  <a:pt x="1244995" y="469127"/>
                </a:moveTo>
                <a:lnTo>
                  <a:pt x="72175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26676" y="0"/>
            <a:ext cx="1083945" cy="599440"/>
          </a:xfrm>
          <a:custGeom>
            <a:avLst/>
            <a:gdLst/>
            <a:ahLst/>
            <a:cxnLst/>
            <a:rect l="l" t="t" r="r" b="b"/>
            <a:pathLst>
              <a:path w="1083945" h="599440">
                <a:moveTo>
                  <a:pt x="1083667" y="0"/>
                </a:moveTo>
                <a:lnTo>
                  <a:pt x="85565" y="59886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812241" y="0"/>
            <a:ext cx="1173480" cy="1068070"/>
          </a:xfrm>
          <a:custGeom>
            <a:avLst/>
            <a:gdLst/>
            <a:ahLst/>
            <a:cxnLst/>
            <a:rect l="l" t="t" r="r" b="b"/>
            <a:pathLst>
              <a:path w="1173479" h="1068070">
                <a:moveTo>
                  <a:pt x="1172921" y="1067988"/>
                </a:moveTo>
                <a:lnTo>
                  <a:pt x="0" y="598819"/>
                </a:lnTo>
                <a:lnTo>
                  <a:pt x="99803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88538" y="0"/>
            <a:ext cx="1188720" cy="238125"/>
          </a:xfrm>
          <a:custGeom>
            <a:avLst/>
            <a:gdLst/>
            <a:ahLst/>
            <a:cxnLst/>
            <a:rect l="l" t="t" r="r" b="b"/>
            <a:pathLst>
              <a:path w="1188720" h="238125">
                <a:moveTo>
                  <a:pt x="1188497" y="0"/>
                </a:moveTo>
                <a:lnTo>
                  <a:pt x="475386" y="237710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63924" y="0"/>
            <a:ext cx="713740" cy="1068070"/>
          </a:xfrm>
          <a:custGeom>
            <a:avLst/>
            <a:gdLst/>
            <a:ahLst/>
            <a:cxnLst/>
            <a:rect l="l" t="t" r="r" b="b"/>
            <a:pathLst>
              <a:path w="713739" h="1068070">
                <a:moveTo>
                  <a:pt x="713266" y="0"/>
                </a:moveTo>
                <a:lnTo>
                  <a:pt x="0" y="237762"/>
                </a:lnTo>
                <a:lnTo>
                  <a:pt x="332081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00864" y="0"/>
            <a:ext cx="963294" cy="238125"/>
          </a:xfrm>
          <a:custGeom>
            <a:avLst/>
            <a:gdLst/>
            <a:ahLst/>
            <a:cxnLst/>
            <a:rect l="l" t="t" r="r" b="b"/>
            <a:pathLst>
              <a:path w="963294" h="238125">
                <a:moveTo>
                  <a:pt x="487548" y="0"/>
                </a:moveTo>
                <a:lnTo>
                  <a:pt x="963059" y="237772"/>
                </a:lnTo>
                <a:lnTo>
                  <a:pt x="0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200864" y="117378"/>
            <a:ext cx="1295400" cy="951230"/>
          </a:xfrm>
          <a:custGeom>
            <a:avLst/>
            <a:gdLst/>
            <a:ahLst/>
            <a:cxnLst/>
            <a:rect l="l" t="t" r="r" b="b"/>
            <a:pathLst>
              <a:path w="1295400" h="951230">
                <a:moveTo>
                  <a:pt x="1295137" y="950609"/>
                </a:moveTo>
                <a:lnTo>
                  <a:pt x="963059" y="12039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8257555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0" y="0"/>
                </a:moveTo>
                <a:lnTo>
                  <a:pt x="922343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9294616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8257626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922343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935021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185738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1537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5934980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0" y="0"/>
                </a:moveTo>
                <a:lnTo>
                  <a:pt x="185738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226828" y="0"/>
            <a:ext cx="1835785" cy="1068070"/>
          </a:xfrm>
          <a:custGeom>
            <a:avLst/>
            <a:gdLst/>
            <a:ahLst/>
            <a:cxnLst/>
            <a:rect l="l" t="t" r="r" b="b"/>
            <a:pathLst>
              <a:path w="1835784" h="1068070">
                <a:moveTo>
                  <a:pt x="22279" y="0"/>
                </a:moveTo>
                <a:lnTo>
                  <a:pt x="1835618" y="960033"/>
                </a:ln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249205" y="0"/>
            <a:ext cx="1813560" cy="960119"/>
          </a:xfrm>
          <a:custGeom>
            <a:avLst/>
            <a:gdLst/>
            <a:ahLst/>
            <a:cxnLst/>
            <a:rect l="l" t="t" r="r" b="b"/>
            <a:pathLst>
              <a:path w="1813559" h="960119">
                <a:moveTo>
                  <a:pt x="533281" y="0"/>
                </a:moveTo>
                <a:lnTo>
                  <a:pt x="1813241" y="95998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226828" y="960033"/>
            <a:ext cx="1835785" cy="107950"/>
          </a:xfrm>
          <a:custGeom>
            <a:avLst/>
            <a:gdLst/>
            <a:ahLst/>
            <a:cxnLst/>
            <a:rect l="l" t="t" r="r" b="b"/>
            <a:pathLst>
              <a:path w="1835784" h="107950">
                <a:moveTo>
                  <a:pt x="1823163" y="107954"/>
                </a:moveTo>
                <a:lnTo>
                  <a:pt x="1835618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82376" y="0"/>
            <a:ext cx="1611630" cy="960119"/>
          </a:xfrm>
          <a:custGeom>
            <a:avLst/>
            <a:gdLst/>
            <a:ahLst/>
            <a:cxnLst/>
            <a:rect l="l" t="t" r="r" b="b"/>
            <a:pathLst>
              <a:path w="1611629" h="960119">
                <a:moveTo>
                  <a:pt x="1611139" y="0"/>
                </a:moveTo>
                <a:lnTo>
                  <a:pt x="1280070" y="96006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049991" y="960033"/>
            <a:ext cx="43815" cy="107950"/>
          </a:xfrm>
          <a:custGeom>
            <a:avLst/>
            <a:gdLst/>
            <a:ahLst/>
            <a:cxnLst/>
            <a:rect l="l" t="t" r="r" b="b"/>
            <a:pathLst>
              <a:path w="43815" h="107950">
                <a:moveTo>
                  <a:pt x="43299" y="107954"/>
                </a:moveTo>
                <a:lnTo>
                  <a:pt x="12455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062446" y="960023"/>
            <a:ext cx="432434" cy="108585"/>
          </a:xfrm>
          <a:custGeom>
            <a:avLst/>
            <a:gdLst/>
            <a:ahLst/>
            <a:cxnLst/>
            <a:rect l="l" t="t" r="r" b="b"/>
            <a:pathLst>
              <a:path w="432434" h="108584">
                <a:moveTo>
                  <a:pt x="431851" y="107965"/>
                </a:moveTo>
                <a:lnTo>
                  <a:pt x="0" y="0"/>
                </a:lnTo>
                <a:lnTo>
                  <a:pt x="30847" y="10796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062446" y="1"/>
            <a:ext cx="1165860" cy="960119"/>
          </a:xfrm>
          <a:custGeom>
            <a:avLst/>
            <a:gdLst/>
            <a:ahLst/>
            <a:cxnLst/>
            <a:rect l="l" t="t" r="r" b="b"/>
            <a:pathLst>
              <a:path w="1165859" h="960119">
                <a:moveTo>
                  <a:pt x="1165776" y="0"/>
                </a:moveTo>
                <a:lnTo>
                  <a:pt x="0" y="960053"/>
                </a:lnTo>
                <a:lnTo>
                  <a:pt x="3310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23388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062456" y="0"/>
            <a:ext cx="1165860" cy="1068070"/>
          </a:xfrm>
          <a:custGeom>
            <a:avLst/>
            <a:gdLst/>
            <a:ahLst/>
            <a:cxnLst/>
            <a:rect l="l" t="t" r="r" b="b"/>
            <a:pathLst>
              <a:path w="1165859" h="1068070">
                <a:moveTo>
                  <a:pt x="432017" y="1067988"/>
                </a:moveTo>
                <a:lnTo>
                  <a:pt x="0" y="959980"/>
                </a:lnTo>
                <a:lnTo>
                  <a:pt x="116568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968983" y="86657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7" y="7341"/>
                </a:lnTo>
                <a:lnTo>
                  <a:pt x="27369" y="27365"/>
                </a:lnTo>
                <a:lnTo>
                  <a:pt x="7342" y="57072"/>
                </a:lnTo>
                <a:lnTo>
                  <a:pt x="0" y="93463"/>
                </a:lnTo>
                <a:lnTo>
                  <a:pt x="7342" y="129832"/>
                </a:lnTo>
                <a:lnTo>
                  <a:pt x="27369" y="159534"/>
                </a:lnTo>
                <a:lnTo>
                  <a:pt x="57077" y="179561"/>
                </a:lnTo>
                <a:lnTo>
                  <a:pt x="93463" y="186905"/>
                </a:lnTo>
                <a:lnTo>
                  <a:pt x="129832" y="179561"/>
                </a:lnTo>
                <a:lnTo>
                  <a:pt x="159534" y="159534"/>
                </a:lnTo>
                <a:lnTo>
                  <a:pt x="179561" y="129832"/>
                </a:lnTo>
                <a:lnTo>
                  <a:pt x="186905" y="93463"/>
                </a:lnTo>
                <a:lnTo>
                  <a:pt x="179561" y="57072"/>
                </a:lnTo>
                <a:lnTo>
                  <a:pt x="159534" y="27365"/>
                </a:lnTo>
                <a:lnTo>
                  <a:pt x="129832" y="7341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928745" y="1005163"/>
            <a:ext cx="174625" cy="62865"/>
          </a:xfrm>
          <a:custGeom>
            <a:avLst/>
            <a:gdLst/>
            <a:ahLst/>
            <a:cxnLst/>
            <a:rect l="l" t="t" r="r" b="b"/>
            <a:pathLst>
              <a:path w="174625" h="62865">
                <a:moveTo>
                  <a:pt x="87282" y="0"/>
                </a:moveTo>
                <a:lnTo>
                  <a:pt x="50892" y="7341"/>
                </a:lnTo>
                <a:lnTo>
                  <a:pt x="21184" y="27365"/>
                </a:lnTo>
                <a:lnTo>
                  <a:pt x="1160" y="57072"/>
                </a:lnTo>
                <a:lnTo>
                  <a:pt x="0" y="62825"/>
                </a:lnTo>
                <a:lnTo>
                  <a:pt x="174523" y="62825"/>
                </a:lnTo>
                <a:lnTo>
                  <a:pt x="173362" y="57072"/>
                </a:lnTo>
                <a:lnTo>
                  <a:pt x="153343" y="27365"/>
                </a:lnTo>
                <a:lnTo>
                  <a:pt x="123648" y="7341"/>
                </a:lnTo>
                <a:lnTo>
                  <a:pt x="8728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18778" y="505366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2" y="7347"/>
                </a:lnTo>
                <a:lnTo>
                  <a:pt x="27365" y="27381"/>
                </a:lnTo>
                <a:lnTo>
                  <a:pt x="7341" y="57090"/>
                </a:lnTo>
                <a:lnTo>
                  <a:pt x="0" y="93463"/>
                </a:lnTo>
                <a:lnTo>
                  <a:pt x="7341" y="129832"/>
                </a:lnTo>
                <a:lnTo>
                  <a:pt x="27365" y="159534"/>
                </a:lnTo>
                <a:lnTo>
                  <a:pt x="57072" y="179561"/>
                </a:lnTo>
                <a:lnTo>
                  <a:pt x="93463" y="186905"/>
                </a:lnTo>
                <a:lnTo>
                  <a:pt x="129811" y="179561"/>
                </a:lnTo>
                <a:lnTo>
                  <a:pt x="159508" y="159534"/>
                </a:lnTo>
                <a:lnTo>
                  <a:pt x="179537" y="129832"/>
                </a:lnTo>
                <a:lnTo>
                  <a:pt x="186884" y="93463"/>
                </a:lnTo>
                <a:lnTo>
                  <a:pt x="179537" y="57090"/>
                </a:lnTo>
                <a:lnTo>
                  <a:pt x="159508" y="27381"/>
                </a:lnTo>
                <a:lnTo>
                  <a:pt x="129811" y="7347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93356" y="0"/>
            <a:ext cx="186055" cy="90805"/>
          </a:xfrm>
          <a:custGeom>
            <a:avLst/>
            <a:gdLst/>
            <a:ahLst/>
            <a:cxnLst/>
            <a:rect l="l" t="t" r="r" b="b"/>
            <a:pathLst>
              <a:path w="186054" h="90805">
                <a:moveTo>
                  <a:pt x="185679" y="0"/>
                </a:moveTo>
                <a:lnTo>
                  <a:pt x="0" y="0"/>
                </a:lnTo>
                <a:lnTo>
                  <a:pt x="6727" y="33332"/>
                </a:lnTo>
                <a:lnTo>
                  <a:pt x="26748" y="63034"/>
                </a:lnTo>
                <a:lnTo>
                  <a:pt x="56455" y="83061"/>
                </a:lnTo>
                <a:lnTo>
                  <a:pt x="92850" y="90405"/>
                </a:lnTo>
                <a:lnTo>
                  <a:pt x="129219" y="83061"/>
                </a:lnTo>
                <a:lnTo>
                  <a:pt x="158921" y="63034"/>
                </a:lnTo>
                <a:lnTo>
                  <a:pt x="178948" y="33332"/>
                </a:lnTo>
                <a:lnTo>
                  <a:pt x="185679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70440" y="14433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41"/>
                </a:lnTo>
                <a:lnTo>
                  <a:pt x="27376" y="27365"/>
                </a:lnTo>
                <a:lnTo>
                  <a:pt x="7344" y="57072"/>
                </a:lnTo>
                <a:lnTo>
                  <a:pt x="0" y="93463"/>
                </a:lnTo>
                <a:lnTo>
                  <a:pt x="7344" y="129832"/>
                </a:lnTo>
                <a:lnTo>
                  <a:pt x="27376" y="159534"/>
                </a:lnTo>
                <a:lnTo>
                  <a:pt x="57090" y="179561"/>
                </a:lnTo>
                <a:lnTo>
                  <a:pt x="93484" y="186905"/>
                </a:lnTo>
                <a:lnTo>
                  <a:pt x="129832" y="179561"/>
                </a:lnTo>
                <a:lnTo>
                  <a:pt x="159529" y="159534"/>
                </a:lnTo>
                <a:lnTo>
                  <a:pt x="179558" y="129832"/>
                </a:lnTo>
                <a:lnTo>
                  <a:pt x="186905" y="93463"/>
                </a:lnTo>
                <a:lnTo>
                  <a:pt x="179558" y="57072"/>
                </a:lnTo>
                <a:lnTo>
                  <a:pt x="159529" y="27365"/>
                </a:lnTo>
                <a:lnTo>
                  <a:pt x="129832" y="734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385162" y="505408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51"/>
                </a:lnTo>
                <a:lnTo>
                  <a:pt x="27376" y="27397"/>
                </a:lnTo>
                <a:lnTo>
                  <a:pt x="7344" y="57125"/>
                </a:lnTo>
                <a:lnTo>
                  <a:pt x="0" y="93525"/>
                </a:lnTo>
                <a:lnTo>
                  <a:pt x="7344" y="129876"/>
                </a:lnTo>
                <a:lnTo>
                  <a:pt x="27376" y="159557"/>
                </a:lnTo>
                <a:lnTo>
                  <a:pt x="57090" y="179568"/>
                </a:lnTo>
                <a:lnTo>
                  <a:pt x="93484" y="186905"/>
                </a:lnTo>
                <a:lnTo>
                  <a:pt x="129841" y="179568"/>
                </a:lnTo>
                <a:lnTo>
                  <a:pt x="159537" y="159557"/>
                </a:lnTo>
                <a:lnTo>
                  <a:pt x="179561" y="129876"/>
                </a:lnTo>
                <a:lnTo>
                  <a:pt x="186905" y="93525"/>
                </a:lnTo>
                <a:lnTo>
                  <a:pt x="179561" y="57125"/>
                </a:lnTo>
                <a:lnTo>
                  <a:pt x="159537" y="27397"/>
                </a:lnTo>
                <a:lnTo>
                  <a:pt x="129841" y="735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09349" y="0"/>
            <a:ext cx="187325" cy="184150"/>
          </a:xfrm>
          <a:custGeom>
            <a:avLst/>
            <a:gdLst/>
            <a:ahLst/>
            <a:cxnLst/>
            <a:rect l="l" t="t" r="r" b="b"/>
            <a:pathLst>
              <a:path w="187325" h="184150">
                <a:moveTo>
                  <a:pt x="108210" y="0"/>
                </a:moveTo>
                <a:lnTo>
                  <a:pt x="78744" y="0"/>
                </a:lnTo>
                <a:lnTo>
                  <a:pt x="57086" y="4370"/>
                </a:lnTo>
                <a:lnTo>
                  <a:pt x="27372" y="24396"/>
                </a:lnTo>
                <a:lnTo>
                  <a:pt x="7343" y="54098"/>
                </a:lnTo>
                <a:lnTo>
                  <a:pt x="0" y="90468"/>
                </a:lnTo>
                <a:lnTo>
                  <a:pt x="7343" y="126861"/>
                </a:lnTo>
                <a:lnTo>
                  <a:pt x="27372" y="156576"/>
                </a:lnTo>
                <a:lnTo>
                  <a:pt x="57086" y="176607"/>
                </a:lnTo>
                <a:lnTo>
                  <a:pt x="93484" y="183952"/>
                </a:lnTo>
                <a:lnTo>
                  <a:pt x="129850" y="176607"/>
                </a:lnTo>
                <a:lnTo>
                  <a:pt x="159544" y="156576"/>
                </a:lnTo>
                <a:lnTo>
                  <a:pt x="179564" y="126861"/>
                </a:lnTo>
                <a:lnTo>
                  <a:pt x="186905" y="90468"/>
                </a:lnTo>
                <a:lnTo>
                  <a:pt x="179564" y="54098"/>
                </a:lnTo>
                <a:lnTo>
                  <a:pt x="159544" y="24396"/>
                </a:lnTo>
                <a:lnTo>
                  <a:pt x="129850" y="4370"/>
                </a:lnTo>
                <a:lnTo>
                  <a:pt x="10821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3674876" y="1965282"/>
            <a:ext cx="36452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5400" b="1" dirty="0" err="1" smtClean="0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gosuslugi</a:t>
            </a:r>
            <a:r>
              <a:rPr lang="ru-RU" sz="5400" b="1" dirty="0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5400" b="1" dirty="0" err="1" smtClean="0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ru</a:t>
            </a:r>
            <a:endParaRPr lang="ru-RU" sz="5400" b="1" dirty="0">
              <a:solidFill>
                <a:srgbClr val="1167AA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47933" y="1993533"/>
            <a:ext cx="50331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EE4057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со скидкой 30% </a:t>
            </a:r>
            <a:endParaRPr lang="ru-RU" sz="5400" b="1" dirty="0">
              <a:solidFill>
                <a:srgbClr val="EE405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442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10" y="1300141"/>
            <a:ext cx="2449988" cy="2576810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3940424" y="0"/>
            <a:ext cx="46584" cy="3372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76773" y="836937"/>
            <a:ext cx="365119" cy="2310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82194" y="0"/>
            <a:ext cx="458624" cy="10679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6583" y="0"/>
            <a:ext cx="2110888" cy="10679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607273" y="251091"/>
            <a:ext cx="1424249" cy="816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84629" y="61568"/>
            <a:ext cx="1481839" cy="8442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84629" y="251091"/>
            <a:ext cx="1481839" cy="8168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991376" y="0"/>
            <a:ext cx="1493252" cy="10679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082232" y="0"/>
            <a:ext cx="443127" cy="25109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56207" y="0"/>
            <a:ext cx="254547" cy="90585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1734858" cy="16491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484629" y="0"/>
            <a:ext cx="121566" cy="251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484629" y="0"/>
            <a:ext cx="758196" cy="25109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135" y="337267"/>
            <a:ext cx="1516288" cy="43077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14479" y="0"/>
            <a:ext cx="550768" cy="83693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455642" y="0"/>
            <a:ext cx="358837" cy="13046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63158" y="0"/>
            <a:ext cx="571699" cy="16491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10670" y="0"/>
            <a:ext cx="713465" cy="3372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221785" y="0"/>
            <a:ext cx="1718638" cy="33726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88943" y="0"/>
            <a:ext cx="571867" cy="33726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242825" y="0"/>
            <a:ext cx="723642" cy="90585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835373" y="0"/>
            <a:ext cx="131095" cy="90585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517973" y="1026492"/>
            <a:ext cx="193711" cy="4149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603311" y="1026492"/>
            <a:ext cx="121252" cy="4149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544884" y="0"/>
            <a:ext cx="1269594" cy="102649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711685" y="836937"/>
            <a:ext cx="1619636" cy="23105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711685" y="130467"/>
            <a:ext cx="1619636" cy="89602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44111" y="337267"/>
            <a:ext cx="1822509" cy="73072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694752" y="0"/>
            <a:ext cx="20837" cy="984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496957" y="0"/>
            <a:ext cx="464279" cy="106798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12239" y="0"/>
            <a:ext cx="21151" cy="984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12239" y="9842"/>
            <a:ext cx="999446" cy="105814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12239" y="0"/>
            <a:ext cx="999446" cy="1026492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49340" y="0"/>
            <a:ext cx="1028733" cy="106798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47389" y="0"/>
            <a:ext cx="1882120" cy="1067988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4685626" y="0"/>
            <a:ext cx="752228" cy="1067988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331321" y="0"/>
            <a:ext cx="1286767" cy="106798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31321" y="836937"/>
            <a:ext cx="755474" cy="23105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742303" y="0"/>
            <a:ext cx="1035047" cy="1067988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2722649" y="0"/>
            <a:ext cx="91829" cy="130467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2785160" y="0"/>
            <a:ext cx="159785" cy="130467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153613" y="0"/>
            <a:ext cx="89211" cy="6156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219998" y="0"/>
            <a:ext cx="34763" cy="6156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652859"/>
            <a:ext cx="415107" cy="415128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100206"/>
            <a:ext cx="1734858" cy="967782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05948" y="164916"/>
            <a:ext cx="718187" cy="903071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44521" y="337267"/>
            <a:ext cx="1399590" cy="730721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40424" y="0"/>
            <a:ext cx="885240" cy="337267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940424" y="0"/>
            <a:ext cx="2609239" cy="1067988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151299" y="0"/>
            <a:ext cx="1334189" cy="1067988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6725" y="0"/>
            <a:ext cx="2132636" cy="1067988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9451659" y="0"/>
            <a:ext cx="476739" cy="184123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66469" y="0"/>
            <a:ext cx="1961929" cy="905857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9903059" y="0"/>
            <a:ext cx="39998" cy="182088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966469" y="182088"/>
            <a:ext cx="1961929" cy="885899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28399" y="0"/>
            <a:ext cx="175701" cy="1067988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956730" y="905857"/>
            <a:ext cx="429411" cy="162131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78635" y="117378"/>
            <a:ext cx="1206500" cy="951230"/>
          </a:xfrm>
          <a:custGeom>
            <a:avLst/>
            <a:gdLst/>
            <a:ahLst/>
            <a:cxnLst/>
            <a:rect l="l" t="t" r="r" b="b"/>
            <a:pathLst>
              <a:path w="1206500" h="951230">
                <a:moveTo>
                  <a:pt x="1206259" y="950609"/>
                </a:moveTo>
                <a:lnTo>
                  <a:pt x="0" y="481493"/>
                </a:lnTo>
                <a:lnTo>
                  <a:pt x="72222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8646" y="598829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0" y="0"/>
                </a:moveTo>
                <a:lnTo>
                  <a:pt x="1206368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175929" y="46915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598871"/>
            <a:ext cx="1478915" cy="469265"/>
          </a:xfrm>
          <a:custGeom>
            <a:avLst/>
            <a:gdLst/>
            <a:ahLst/>
            <a:cxnLst/>
            <a:rect l="l" t="t" r="r" b="b"/>
            <a:pathLst>
              <a:path w="1478915" h="469265">
                <a:moveTo>
                  <a:pt x="0" y="454965"/>
                </a:moveTo>
                <a:lnTo>
                  <a:pt x="1478643" y="0"/>
                </a:lnTo>
                <a:lnTo>
                  <a:pt x="1305812" y="4691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0" y="0"/>
                </a:moveTo>
                <a:lnTo>
                  <a:pt x="175929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05799" y="598829"/>
            <a:ext cx="173355" cy="469265"/>
          </a:xfrm>
          <a:custGeom>
            <a:avLst/>
            <a:gdLst/>
            <a:ahLst/>
            <a:cxnLst/>
            <a:rect l="l" t="t" r="r" b="b"/>
            <a:pathLst>
              <a:path w="173355" h="469265">
                <a:moveTo>
                  <a:pt x="0" y="469158"/>
                </a:moveTo>
                <a:lnTo>
                  <a:pt x="172846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8646" y="0"/>
            <a:ext cx="722630" cy="599440"/>
          </a:xfrm>
          <a:custGeom>
            <a:avLst/>
            <a:gdLst/>
            <a:ahLst/>
            <a:cxnLst/>
            <a:rect l="l" t="t" r="r" b="b"/>
            <a:pathLst>
              <a:path w="722630" h="599440">
                <a:moveTo>
                  <a:pt x="0" y="598829"/>
                </a:moveTo>
                <a:lnTo>
                  <a:pt x="722229" y="117336"/>
                </a:lnTo>
                <a:lnTo>
                  <a:pt x="67334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37425" y="0"/>
                </a:moveTo>
                <a:lnTo>
                  <a:pt x="0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51959" y="0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4" h="117475">
                <a:moveTo>
                  <a:pt x="0" y="0"/>
                </a:moveTo>
                <a:lnTo>
                  <a:pt x="48905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21540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793886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1008632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223424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1793889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0" y="0"/>
                </a:moveTo>
                <a:lnTo>
                  <a:pt x="1008637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0"/>
            <a:ext cx="1478915" cy="1054100"/>
          </a:xfrm>
          <a:custGeom>
            <a:avLst/>
            <a:gdLst/>
            <a:ahLst/>
            <a:cxnLst/>
            <a:rect l="l" t="t" r="r" b="b"/>
            <a:pathLst>
              <a:path w="1478915" h="1054100">
                <a:moveTo>
                  <a:pt x="0" y="1053837"/>
                </a:moveTo>
                <a:lnTo>
                  <a:pt x="1478643" y="598871"/>
                </a:lnTo>
                <a:lnTo>
                  <a:pt x="75998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0" y="598829"/>
                </a:moveTo>
                <a:lnTo>
                  <a:pt x="37425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0032" y="0"/>
            <a:ext cx="718820" cy="599440"/>
          </a:xfrm>
          <a:custGeom>
            <a:avLst/>
            <a:gdLst/>
            <a:ahLst/>
            <a:cxnLst/>
            <a:rect l="l" t="t" r="r" b="b"/>
            <a:pathLst>
              <a:path w="718819" h="599440">
                <a:moveTo>
                  <a:pt x="0" y="0"/>
                </a:moveTo>
                <a:lnTo>
                  <a:pt x="718613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95823" y="0"/>
            <a:ext cx="1916430" cy="1068070"/>
          </a:xfrm>
          <a:custGeom>
            <a:avLst/>
            <a:gdLst/>
            <a:ahLst/>
            <a:cxnLst/>
            <a:rect l="l" t="t" r="r" b="b"/>
            <a:pathLst>
              <a:path w="1916429" h="1068070">
                <a:moveTo>
                  <a:pt x="0" y="0"/>
                </a:moveTo>
                <a:lnTo>
                  <a:pt x="1916408" y="598861"/>
                </a:lnTo>
                <a:lnTo>
                  <a:pt x="710104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605926" y="598861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1134128" y="469127"/>
                </a:moveTo>
                <a:lnTo>
                  <a:pt x="1206304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95934" y="0"/>
            <a:ext cx="1916430" cy="599440"/>
          </a:xfrm>
          <a:custGeom>
            <a:avLst/>
            <a:gdLst/>
            <a:ahLst/>
            <a:cxnLst/>
            <a:rect l="l" t="t" r="r" b="b"/>
            <a:pathLst>
              <a:path w="1916429" h="599440">
                <a:moveTo>
                  <a:pt x="1830745" y="0"/>
                </a:moveTo>
                <a:lnTo>
                  <a:pt x="1916307" y="598829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40066" y="598861"/>
            <a:ext cx="1245235" cy="469265"/>
          </a:xfrm>
          <a:custGeom>
            <a:avLst/>
            <a:gdLst/>
            <a:ahLst/>
            <a:cxnLst/>
            <a:rect l="l" t="t" r="r" b="b"/>
            <a:pathLst>
              <a:path w="1245234" h="469265">
                <a:moveTo>
                  <a:pt x="1244995" y="469127"/>
                </a:moveTo>
                <a:lnTo>
                  <a:pt x="72175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26676" y="0"/>
            <a:ext cx="1083945" cy="599440"/>
          </a:xfrm>
          <a:custGeom>
            <a:avLst/>
            <a:gdLst/>
            <a:ahLst/>
            <a:cxnLst/>
            <a:rect l="l" t="t" r="r" b="b"/>
            <a:pathLst>
              <a:path w="1083945" h="599440">
                <a:moveTo>
                  <a:pt x="1083667" y="0"/>
                </a:moveTo>
                <a:lnTo>
                  <a:pt x="85565" y="59886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812241" y="0"/>
            <a:ext cx="1173480" cy="1068070"/>
          </a:xfrm>
          <a:custGeom>
            <a:avLst/>
            <a:gdLst/>
            <a:ahLst/>
            <a:cxnLst/>
            <a:rect l="l" t="t" r="r" b="b"/>
            <a:pathLst>
              <a:path w="1173479" h="1068070">
                <a:moveTo>
                  <a:pt x="1172921" y="1067988"/>
                </a:moveTo>
                <a:lnTo>
                  <a:pt x="0" y="598819"/>
                </a:lnTo>
                <a:lnTo>
                  <a:pt x="99803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88538" y="0"/>
            <a:ext cx="1188720" cy="238125"/>
          </a:xfrm>
          <a:custGeom>
            <a:avLst/>
            <a:gdLst/>
            <a:ahLst/>
            <a:cxnLst/>
            <a:rect l="l" t="t" r="r" b="b"/>
            <a:pathLst>
              <a:path w="1188720" h="238125">
                <a:moveTo>
                  <a:pt x="1188497" y="0"/>
                </a:moveTo>
                <a:lnTo>
                  <a:pt x="475386" y="237710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63924" y="0"/>
            <a:ext cx="713740" cy="1068070"/>
          </a:xfrm>
          <a:custGeom>
            <a:avLst/>
            <a:gdLst/>
            <a:ahLst/>
            <a:cxnLst/>
            <a:rect l="l" t="t" r="r" b="b"/>
            <a:pathLst>
              <a:path w="713739" h="1068070">
                <a:moveTo>
                  <a:pt x="713266" y="0"/>
                </a:moveTo>
                <a:lnTo>
                  <a:pt x="0" y="237762"/>
                </a:lnTo>
                <a:lnTo>
                  <a:pt x="332081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00864" y="0"/>
            <a:ext cx="963294" cy="238125"/>
          </a:xfrm>
          <a:custGeom>
            <a:avLst/>
            <a:gdLst/>
            <a:ahLst/>
            <a:cxnLst/>
            <a:rect l="l" t="t" r="r" b="b"/>
            <a:pathLst>
              <a:path w="963294" h="238125">
                <a:moveTo>
                  <a:pt x="487548" y="0"/>
                </a:moveTo>
                <a:lnTo>
                  <a:pt x="963059" y="237772"/>
                </a:lnTo>
                <a:lnTo>
                  <a:pt x="0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200864" y="117378"/>
            <a:ext cx="1295400" cy="951230"/>
          </a:xfrm>
          <a:custGeom>
            <a:avLst/>
            <a:gdLst/>
            <a:ahLst/>
            <a:cxnLst/>
            <a:rect l="l" t="t" r="r" b="b"/>
            <a:pathLst>
              <a:path w="1295400" h="951230">
                <a:moveTo>
                  <a:pt x="1295137" y="950609"/>
                </a:moveTo>
                <a:lnTo>
                  <a:pt x="963059" y="12039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8257555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0" y="0"/>
                </a:moveTo>
                <a:lnTo>
                  <a:pt x="922343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9294616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8257626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922343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935021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185738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1537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5934980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0" y="0"/>
                </a:moveTo>
                <a:lnTo>
                  <a:pt x="185738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226828" y="0"/>
            <a:ext cx="1835785" cy="1068070"/>
          </a:xfrm>
          <a:custGeom>
            <a:avLst/>
            <a:gdLst/>
            <a:ahLst/>
            <a:cxnLst/>
            <a:rect l="l" t="t" r="r" b="b"/>
            <a:pathLst>
              <a:path w="1835784" h="1068070">
                <a:moveTo>
                  <a:pt x="22279" y="0"/>
                </a:moveTo>
                <a:lnTo>
                  <a:pt x="1835618" y="960033"/>
                </a:ln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249205" y="0"/>
            <a:ext cx="1813560" cy="960119"/>
          </a:xfrm>
          <a:custGeom>
            <a:avLst/>
            <a:gdLst/>
            <a:ahLst/>
            <a:cxnLst/>
            <a:rect l="l" t="t" r="r" b="b"/>
            <a:pathLst>
              <a:path w="1813559" h="960119">
                <a:moveTo>
                  <a:pt x="533281" y="0"/>
                </a:moveTo>
                <a:lnTo>
                  <a:pt x="1813241" y="95998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226828" y="960033"/>
            <a:ext cx="1835785" cy="107950"/>
          </a:xfrm>
          <a:custGeom>
            <a:avLst/>
            <a:gdLst/>
            <a:ahLst/>
            <a:cxnLst/>
            <a:rect l="l" t="t" r="r" b="b"/>
            <a:pathLst>
              <a:path w="1835784" h="107950">
                <a:moveTo>
                  <a:pt x="1823163" y="107954"/>
                </a:moveTo>
                <a:lnTo>
                  <a:pt x="1835618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82376" y="0"/>
            <a:ext cx="1611630" cy="960119"/>
          </a:xfrm>
          <a:custGeom>
            <a:avLst/>
            <a:gdLst/>
            <a:ahLst/>
            <a:cxnLst/>
            <a:rect l="l" t="t" r="r" b="b"/>
            <a:pathLst>
              <a:path w="1611629" h="960119">
                <a:moveTo>
                  <a:pt x="1611139" y="0"/>
                </a:moveTo>
                <a:lnTo>
                  <a:pt x="1280070" y="96006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049991" y="960033"/>
            <a:ext cx="43815" cy="107950"/>
          </a:xfrm>
          <a:custGeom>
            <a:avLst/>
            <a:gdLst/>
            <a:ahLst/>
            <a:cxnLst/>
            <a:rect l="l" t="t" r="r" b="b"/>
            <a:pathLst>
              <a:path w="43815" h="107950">
                <a:moveTo>
                  <a:pt x="43299" y="107954"/>
                </a:moveTo>
                <a:lnTo>
                  <a:pt x="12455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062446" y="960023"/>
            <a:ext cx="432434" cy="108585"/>
          </a:xfrm>
          <a:custGeom>
            <a:avLst/>
            <a:gdLst/>
            <a:ahLst/>
            <a:cxnLst/>
            <a:rect l="l" t="t" r="r" b="b"/>
            <a:pathLst>
              <a:path w="432434" h="108584">
                <a:moveTo>
                  <a:pt x="431851" y="107965"/>
                </a:moveTo>
                <a:lnTo>
                  <a:pt x="0" y="0"/>
                </a:lnTo>
                <a:lnTo>
                  <a:pt x="30847" y="10796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062446" y="1"/>
            <a:ext cx="1165860" cy="960119"/>
          </a:xfrm>
          <a:custGeom>
            <a:avLst/>
            <a:gdLst/>
            <a:ahLst/>
            <a:cxnLst/>
            <a:rect l="l" t="t" r="r" b="b"/>
            <a:pathLst>
              <a:path w="1165859" h="960119">
                <a:moveTo>
                  <a:pt x="1165776" y="0"/>
                </a:moveTo>
                <a:lnTo>
                  <a:pt x="0" y="960053"/>
                </a:lnTo>
                <a:lnTo>
                  <a:pt x="3310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23388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062456" y="0"/>
            <a:ext cx="1165860" cy="1068070"/>
          </a:xfrm>
          <a:custGeom>
            <a:avLst/>
            <a:gdLst/>
            <a:ahLst/>
            <a:cxnLst/>
            <a:rect l="l" t="t" r="r" b="b"/>
            <a:pathLst>
              <a:path w="1165859" h="1068070">
                <a:moveTo>
                  <a:pt x="432017" y="1067988"/>
                </a:moveTo>
                <a:lnTo>
                  <a:pt x="0" y="959980"/>
                </a:lnTo>
                <a:lnTo>
                  <a:pt x="116568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968983" y="86657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7" y="7341"/>
                </a:lnTo>
                <a:lnTo>
                  <a:pt x="27369" y="27365"/>
                </a:lnTo>
                <a:lnTo>
                  <a:pt x="7342" y="57072"/>
                </a:lnTo>
                <a:lnTo>
                  <a:pt x="0" y="93463"/>
                </a:lnTo>
                <a:lnTo>
                  <a:pt x="7342" y="129832"/>
                </a:lnTo>
                <a:lnTo>
                  <a:pt x="27369" y="159534"/>
                </a:lnTo>
                <a:lnTo>
                  <a:pt x="57077" y="179561"/>
                </a:lnTo>
                <a:lnTo>
                  <a:pt x="93463" y="186905"/>
                </a:lnTo>
                <a:lnTo>
                  <a:pt x="129832" y="179561"/>
                </a:lnTo>
                <a:lnTo>
                  <a:pt x="159534" y="159534"/>
                </a:lnTo>
                <a:lnTo>
                  <a:pt x="179561" y="129832"/>
                </a:lnTo>
                <a:lnTo>
                  <a:pt x="186905" y="93463"/>
                </a:lnTo>
                <a:lnTo>
                  <a:pt x="179561" y="57072"/>
                </a:lnTo>
                <a:lnTo>
                  <a:pt x="159534" y="27365"/>
                </a:lnTo>
                <a:lnTo>
                  <a:pt x="129832" y="7341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928745" y="1005163"/>
            <a:ext cx="174625" cy="62865"/>
          </a:xfrm>
          <a:custGeom>
            <a:avLst/>
            <a:gdLst/>
            <a:ahLst/>
            <a:cxnLst/>
            <a:rect l="l" t="t" r="r" b="b"/>
            <a:pathLst>
              <a:path w="174625" h="62865">
                <a:moveTo>
                  <a:pt x="87282" y="0"/>
                </a:moveTo>
                <a:lnTo>
                  <a:pt x="50892" y="7341"/>
                </a:lnTo>
                <a:lnTo>
                  <a:pt x="21184" y="27365"/>
                </a:lnTo>
                <a:lnTo>
                  <a:pt x="1160" y="57072"/>
                </a:lnTo>
                <a:lnTo>
                  <a:pt x="0" y="62825"/>
                </a:lnTo>
                <a:lnTo>
                  <a:pt x="174523" y="62825"/>
                </a:lnTo>
                <a:lnTo>
                  <a:pt x="173362" y="57072"/>
                </a:lnTo>
                <a:lnTo>
                  <a:pt x="153343" y="27365"/>
                </a:lnTo>
                <a:lnTo>
                  <a:pt x="123648" y="7341"/>
                </a:lnTo>
                <a:lnTo>
                  <a:pt x="8728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18778" y="505366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2" y="7347"/>
                </a:lnTo>
                <a:lnTo>
                  <a:pt x="27365" y="27381"/>
                </a:lnTo>
                <a:lnTo>
                  <a:pt x="7341" y="57090"/>
                </a:lnTo>
                <a:lnTo>
                  <a:pt x="0" y="93463"/>
                </a:lnTo>
                <a:lnTo>
                  <a:pt x="7341" y="129832"/>
                </a:lnTo>
                <a:lnTo>
                  <a:pt x="27365" y="159534"/>
                </a:lnTo>
                <a:lnTo>
                  <a:pt x="57072" y="179561"/>
                </a:lnTo>
                <a:lnTo>
                  <a:pt x="93463" y="186905"/>
                </a:lnTo>
                <a:lnTo>
                  <a:pt x="129811" y="179561"/>
                </a:lnTo>
                <a:lnTo>
                  <a:pt x="159508" y="159534"/>
                </a:lnTo>
                <a:lnTo>
                  <a:pt x="179537" y="129832"/>
                </a:lnTo>
                <a:lnTo>
                  <a:pt x="186884" y="93463"/>
                </a:lnTo>
                <a:lnTo>
                  <a:pt x="179537" y="57090"/>
                </a:lnTo>
                <a:lnTo>
                  <a:pt x="159508" y="27381"/>
                </a:lnTo>
                <a:lnTo>
                  <a:pt x="129811" y="7347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93356" y="0"/>
            <a:ext cx="186055" cy="90805"/>
          </a:xfrm>
          <a:custGeom>
            <a:avLst/>
            <a:gdLst/>
            <a:ahLst/>
            <a:cxnLst/>
            <a:rect l="l" t="t" r="r" b="b"/>
            <a:pathLst>
              <a:path w="186054" h="90805">
                <a:moveTo>
                  <a:pt x="185679" y="0"/>
                </a:moveTo>
                <a:lnTo>
                  <a:pt x="0" y="0"/>
                </a:lnTo>
                <a:lnTo>
                  <a:pt x="6727" y="33332"/>
                </a:lnTo>
                <a:lnTo>
                  <a:pt x="26748" y="63034"/>
                </a:lnTo>
                <a:lnTo>
                  <a:pt x="56455" y="83061"/>
                </a:lnTo>
                <a:lnTo>
                  <a:pt x="92850" y="90405"/>
                </a:lnTo>
                <a:lnTo>
                  <a:pt x="129219" y="83061"/>
                </a:lnTo>
                <a:lnTo>
                  <a:pt x="158921" y="63034"/>
                </a:lnTo>
                <a:lnTo>
                  <a:pt x="178948" y="33332"/>
                </a:lnTo>
                <a:lnTo>
                  <a:pt x="185679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70440" y="14433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41"/>
                </a:lnTo>
                <a:lnTo>
                  <a:pt x="27376" y="27365"/>
                </a:lnTo>
                <a:lnTo>
                  <a:pt x="7344" y="57072"/>
                </a:lnTo>
                <a:lnTo>
                  <a:pt x="0" y="93463"/>
                </a:lnTo>
                <a:lnTo>
                  <a:pt x="7344" y="129832"/>
                </a:lnTo>
                <a:lnTo>
                  <a:pt x="27376" y="159534"/>
                </a:lnTo>
                <a:lnTo>
                  <a:pt x="57090" y="179561"/>
                </a:lnTo>
                <a:lnTo>
                  <a:pt x="93484" y="186905"/>
                </a:lnTo>
                <a:lnTo>
                  <a:pt x="129832" y="179561"/>
                </a:lnTo>
                <a:lnTo>
                  <a:pt x="159529" y="159534"/>
                </a:lnTo>
                <a:lnTo>
                  <a:pt x="179558" y="129832"/>
                </a:lnTo>
                <a:lnTo>
                  <a:pt x="186905" y="93463"/>
                </a:lnTo>
                <a:lnTo>
                  <a:pt x="179558" y="57072"/>
                </a:lnTo>
                <a:lnTo>
                  <a:pt x="159529" y="27365"/>
                </a:lnTo>
                <a:lnTo>
                  <a:pt x="129832" y="734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385162" y="505408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51"/>
                </a:lnTo>
                <a:lnTo>
                  <a:pt x="27376" y="27397"/>
                </a:lnTo>
                <a:lnTo>
                  <a:pt x="7344" y="57125"/>
                </a:lnTo>
                <a:lnTo>
                  <a:pt x="0" y="93525"/>
                </a:lnTo>
                <a:lnTo>
                  <a:pt x="7344" y="129876"/>
                </a:lnTo>
                <a:lnTo>
                  <a:pt x="27376" y="159557"/>
                </a:lnTo>
                <a:lnTo>
                  <a:pt x="57090" y="179568"/>
                </a:lnTo>
                <a:lnTo>
                  <a:pt x="93484" y="186905"/>
                </a:lnTo>
                <a:lnTo>
                  <a:pt x="129841" y="179568"/>
                </a:lnTo>
                <a:lnTo>
                  <a:pt x="159537" y="159557"/>
                </a:lnTo>
                <a:lnTo>
                  <a:pt x="179561" y="129876"/>
                </a:lnTo>
                <a:lnTo>
                  <a:pt x="186905" y="93525"/>
                </a:lnTo>
                <a:lnTo>
                  <a:pt x="179561" y="57125"/>
                </a:lnTo>
                <a:lnTo>
                  <a:pt x="159537" y="27397"/>
                </a:lnTo>
                <a:lnTo>
                  <a:pt x="129841" y="735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09349" y="0"/>
            <a:ext cx="187325" cy="184150"/>
          </a:xfrm>
          <a:custGeom>
            <a:avLst/>
            <a:gdLst/>
            <a:ahLst/>
            <a:cxnLst/>
            <a:rect l="l" t="t" r="r" b="b"/>
            <a:pathLst>
              <a:path w="187325" h="184150">
                <a:moveTo>
                  <a:pt x="108210" y="0"/>
                </a:moveTo>
                <a:lnTo>
                  <a:pt x="78744" y="0"/>
                </a:lnTo>
                <a:lnTo>
                  <a:pt x="57086" y="4370"/>
                </a:lnTo>
                <a:lnTo>
                  <a:pt x="27372" y="24396"/>
                </a:lnTo>
                <a:lnTo>
                  <a:pt x="7343" y="54098"/>
                </a:lnTo>
                <a:lnTo>
                  <a:pt x="0" y="90468"/>
                </a:lnTo>
                <a:lnTo>
                  <a:pt x="7343" y="126861"/>
                </a:lnTo>
                <a:lnTo>
                  <a:pt x="27372" y="156576"/>
                </a:lnTo>
                <a:lnTo>
                  <a:pt x="57086" y="176607"/>
                </a:lnTo>
                <a:lnTo>
                  <a:pt x="93484" y="183952"/>
                </a:lnTo>
                <a:lnTo>
                  <a:pt x="129850" y="176607"/>
                </a:lnTo>
                <a:lnTo>
                  <a:pt x="159544" y="156576"/>
                </a:lnTo>
                <a:lnTo>
                  <a:pt x="179564" y="126861"/>
                </a:lnTo>
                <a:lnTo>
                  <a:pt x="186905" y="90468"/>
                </a:lnTo>
                <a:lnTo>
                  <a:pt x="179564" y="54098"/>
                </a:lnTo>
                <a:lnTo>
                  <a:pt x="159544" y="24396"/>
                </a:lnTo>
                <a:lnTo>
                  <a:pt x="129850" y="4370"/>
                </a:lnTo>
                <a:lnTo>
                  <a:pt x="10821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Прямоугольник 139"/>
          <p:cNvSpPr/>
          <p:nvPr/>
        </p:nvSpPr>
        <p:spPr>
          <a:xfrm>
            <a:off x="3681333" y="1902409"/>
            <a:ext cx="25715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5400" b="1" dirty="0" err="1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nalog</a:t>
            </a:r>
            <a:r>
              <a:rPr lang="ru-RU" sz="5400" b="1" dirty="0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5400" b="1" dirty="0" err="1">
                <a:solidFill>
                  <a:srgbClr val="1167AA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ru</a:t>
            </a:r>
            <a:endParaRPr lang="ru-RU" sz="5400" b="1" dirty="0">
              <a:solidFill>
                <a:srgbClr val="1167AA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1"/>
          <a:srcRect t="3151"/>
          <a:stretch/>
        </p:blipFill>
        <p:spPr>
          <a:xfrm>
            <a:off x="12944945" y="8102947"/>
            <a:ext cx="6695415" cy="2942800"/>
          </a:xfrm>
          <a:prstGeom prst="rect">
            <a:avLst/>
          </a:prstGeom>
        </p:spPr>
      </p:pic>
      <p:sp>
        <p:nvSpPr>
          <p:cNvPr id="144" name="Прямоугольник 143"/>
          <p:cNvSpPr/>
          <p:nvPr/>
        </p:nvSpPr>
        <p:spPr>
          <a:xfrm>
            <a:off x="1169888" y="4258062"/>
            <a:ext cx="179551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/>
              <a:t>Проверить </a:t>
            </a:r>
            <a:r>
              <a:rPr lang="ru-RU" sz="4000" dirty="0"/>
              <a:t>свою собственность (объекты налогообложения</a:t>
            </a:r>
            <a:r>
              <a:rPr lang="ru-RU" sz="4000" dirty="0" smtClean="0"/>
              <a:t>)</a:t>
            </a: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/>
              <a:t>Узнать </a:t>
            </a:r>
            <a:r>
              <a:rPr lang="ru-RU" sz="4000" dirty="0"/>
              <a:t>задолженность (</a:t>
            </a:r>
            <a:r>
              <a:rPr lang="ru-RU" sz="4000" dirty="0" smtClean="0"/>
              <a:t>начислено/уплачено налогов)</a:t>
            </a: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/>
              <a:t>Связаться </a:t>
            </a:r>
            <a:r>
              <a:rPr lang="ru-RU" sz="4000" dirty="0"/>
              <a:t>со своей налоговой </a:t>
            </a:r>
            <a:r>
              <a:rPr lang="ru-RU" sz="4000" dirty="0" smtClean="0"/>
              <a:t>инспекцией</a:t>
            </a:r>
          </a:p>
          <a:p>
            <a:pPr indent="-571500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/>
              <a:t>Вернуть </a:t>
            </a:r>
            <a:r>
              <a:rPr lang="ru-RU" sz="4000" dirty="0"/>
              <a:t>часть уплаченных налогов (3-НДФЛ без личного посещения)</a:t>
            </a:r>
          </a:p>
          <a:p>
            <a:pPr>
              <a:lnSpc>
                <a:spcPct val="150000"/>
              </a:lnSpc>
              <a:buSzPct val="150000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       </a:t>
            </a:r>
            <a:r>
              <a:rPr lang="ru-RU" sz="4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4000" b="1" strike="sngStrike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4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Рисунок 1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114" y="3454414"/>
            <a:ext cx="1626756" cy="17682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653" y="6593787"/>
            <a:ext cx="1858538" cy="2157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4" y="6865011"/>
            <a:ext cx="1632243" cy="1750521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3940424" y="0"/>
            <a:ext cx="46584" cy="3372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76773" y="836937"/>
            <a:ext cx="365119" cy="2310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82194" y="0"/>
            <a:ext cx="458624" cy="10679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6583" y="0"/>
            <a:ext cx="2110888" cy="10679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607273" y="251091"/>
            <a:ext cx="1424249" cy="8168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84629" y="61568"/>
            <a:ext cx="1481839" cy="8442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84629" y="251091"/>
            <a:ext cx="1481839" cy="81689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991376" y="0"/>
            <a:ext cx="1493252" cy="106798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082232" y="0"/>
            <a:ext cx="443127" cy="251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56207" y="0"/>
            <a:ext cx="254547" cy="90585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1734858" cy="16491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484629" y="0"/>
            <a:ext cx="121566" cy="25109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484629" y="0"/>
            <a:ext cx="758196" cy="25109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135" y="337267"/>
            <a:ext cx="1516288" cy="4307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14479" y="0"/>
            <a:ext cx="550768" cy="83693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455642" y="0"/>
            <a:ext cx="358837" cy="1304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63158" y="0"/>
            <a:ext cx="571699" cy="1649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10670" y="0"/>
            <a:ext cx="713465" cy="33726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221785" y="0"/>
            <a:ext cx="1718638" cy="33726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88943" y="0"/>
            <a:ext cx="571867" cy="33726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242825" y="0"/>
            <a:ext cx="723642" cy="905857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835373" y="0"/>
            <a:ext cx="131095" cy="90585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517973" y="1026492"/>
            <a:ext cx="193711" cy="41496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603311" y="1026492"/>
            <a:ext cx="121252" cy="4149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544884" y="0"/>
            <a:ext cx="1269594" cy="102649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711685" y="836937"/>
            <a:ext cx="1619636" cy="23105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711685" y="130467"/>
            <a:ext cx="1619636" cy="89602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44111" y="337267"/>
            <a:ext cx="1822509" cy="730721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694752" y="0"/>
            <a:ext cx="20837" cy="984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496957" y="0"/>
            <a:ext cx="464279" cy="106798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12239" y="0"/>
            <a:ext cx="21151" cy="9842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12239" y="9842"/>
            <a:ext cx="999446" cy="1058145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12239" y="0"/>
            <a:ext cx="999446" cy="1026492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49340" y="0"/>
            <a:ext cx="1028733" cy="1067988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47389" y="0"/>
            <a:ext cx="1882120" cy="106798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4685626" y="0"/>
            <a:ext cx="752228" cy="1067988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331321" y="0"/>
            <a:ext cx="1286767" cy="1067988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31321" y="836937"/>
            <a:ext cx="755474" cy="23105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742303" y="0"/>
            <a:ext cx="1035047" cy="1067988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2722649" y="0"/>
            <a:ext cx="91829" cy="130467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2785160" y="0"/>
            <a:ext cx="159785" cy="130467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153613" y="0"/>
            <a:ext cx="89211" cy="61568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219998" y="0"/>
            <a:ext cx="34763" cy="61568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652859"/>
            <a:ext cx="415107" cy="415128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100206"/>
            <a:ext cx="1734858" cy="967782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05948" y="164916"/>
            <a:ext cx="718187" cy="903071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44521" y="337267"/>
            <a:ext cx="1399590" cy="730721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40424" y="0"/>
            <a:ext cx="885240" cy="337267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940424" y="0"/>
            <a:ext cx="2609239" cy="1067988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151299" y="0"/>
            <a:ext cx="1334189" cy="1067988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6725" y="0"/>
            <a:ext cx="2132636" cy="106798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9451659" y="0"/>
            <a:ext cx="476739" cy="184123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66469" y="0"/>
            <a:ext cx="1961929" cy="905857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9903059" y="0"/>
            <a:ext cx="39998" cy="182088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966469" y="182088"/>
            <a:ext cx="1961929" cy="885899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28399" y="0"/>
            <a:ext cx="175701" cy="1067988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956730" y="905857"/>
            <a:ext cx="429411" cy="162131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78635" y="117378"/>
            <a:ext cx="1206500" cy="951230"/>
          </a:xfrm>
          <a:custGeom>
            <a:avLst/>
            <a:gdLst/>
            <a:ahLst/>
            <a:cxnLst/>
            <a:rect l="l" t="t" r="r" b="b"/>
            <a:pathLst>
              <a:path w="1206500" h="951230">
                <a:moveTo>
                  <a:pt x="1206259" y="950609"/>
                </a:moveTo>
                <a:lnTo>
                  <a:pt x="0" y="481493"/>
                </a:lnTo>
                <a:lnTo>
                  <a:pt x="72222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8646" y="598829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0" y="0"/>
                </a:moveTo>
                <a:lnTo>
                  <a:pt x="1206368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175929" y="46915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598871"/>
            <a:ext cx="1478915" cy="469265"/>
          </a:xfrm>
          <a:custGeom>
            <a:avLst/>
            <a:gdLst/>
            <a:ahLst/>
            <a:cxnLst/>
            <a:rect l="l" t="t" r="r" b="b"/>
            <a:pathLst>
              <a:path w="1478915" h="469265">
                <a:moveTo>
                  <a:pt x="0" y="454965"/>
                </a:moveTo>
                <a:lnTo>
                  <a:pt x="1478643" y="0"/>
                </a:lnTo>
                <a:lnTo>
                  <a:pt x="1305812" y="4691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0" y="0"/>
                </a:moveTo>
                <a:lnTo>
                  <a:pt x="175929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05799" y="598829"/>
            <a:ext cx="173355" cy="469265"/>
          </a:xfrm>
          <a:custGeom>
            <a:avLst/>
            <a:gdLst/>
            <a:ahLst/>
            <a:cxnLst/>
            <a:rect l="l" t="t" r="r" b="b"/>
            <a:pathLst>
              <a:path w="173355" h="469265">
                <a:moveTo>
                  <a:pt x="0" y="469158"/>
                </a:moveTo>
                <a:lnTo>
                  <a:pt x="172846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8646" y="0"/>
            <a:ext cx="722630" cy="599440"/>
          </a:xfrm>
          <a:custGeom>
            <a:avLst/>
            <a:gdLst/>
            <a:ahLst/>
            <a:cxnLst/>
            <a:rect l="l" t="t" r="r" b="b"/>
            <a:pathLst>
              <a:path w="722630" h="599440">
                <a:moveTo>
                  <a:pt x="0" y="598829"/>
                </a:moveTo>
                <a:lnTo>
                  <a:pt x="722229" y="117336"/>
                </a:lnTo>
                <a:lnTo>
                  <a:pt x="67334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37425" y="0"/>
                </a:moveTo>
                <a:lnTo>
                  <a:pt x="0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51959" y="0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4" h="117475">
                <a:moveTo>
                  <a:pt x="0" y="0"/>
                </a:moveTo>
                <a:lnTo>
                  <a:pt x="48905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21540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793886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1008632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223424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1793889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0" y="0"/>
                </a:moveTo>
                <a:lnTo>
                  <a:pt x="1008637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0"/>
            <a:ext cx="1478915" cy="1054100"/>
          </a:xfrm>
          <a:custGeom>
            <a:avLst/>
            <a:gdLst/>
            <a:ahLst/>
            <a:cxnLst/>
            <a:rect l="l" t="t" r="r" b="b"/>
            <a:pathLst>
              <a:path w="1478915" h="1054100">
                <a:moveTo>
                  <a:pt x="0" y="1053837"/>
                </a:moveTo>
                <a:lnTo>
                  <a:pt x="1478643" y="598871"/>
                </a:lnTo>
                <a:lnTo>
                  <a:pt x="75998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0" y="598829"/>
                </a:moveTo>
                <a:lnTo>
                  <a:pt x="37425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0032" y="0"/>
            <a:ext cx="718820" cy="599440"/>
          </a:xfrm>
          <a:custGeom>
            <a:avLst/>
            <a:gdLst/>
            <a:ahLst/>
            <a:cxnLst/>
            <a:rect l="l" t="t" r="r" b="b"/>
            <a:pathLst>
              <a:path w="718819" h="599440">
                <a:moveTo>
                  <a:pt x="0" y="0"/>
                </a:moveTo>
                <a:lnTo>
                  <a:pt x="718613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95823" y="0"/>
            <a:ext cx="1916430" cy="1068070"/>
          </a:xfrm>
          <a:custGeom>
            <a:avLst/>
            <a:gdLst/>
            <a:ahLst/>
            <a:cxnLst/>
            <a:rect l="l" t="t" r="r" b="b"/>
            <a:pathLst>
              <a:path w="1916429" h="1068070">
                <a:moveTo>
                  <a:pt x="0" y="0"/>
                </a:moveTo>
                <a:lnTo>
                  <a:pt x="1916408" y="598861"/>
                </a:lnTo>
                <a:lnTo>
                  <a:pt x="710104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605926" y="598861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1134128" y="469127"/>
                </a:moveTo>
                <a:lnTo>
                  <a:pt x="1206304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95934" y="0"/>
            <a:ext cx="1916430" cy="599440"/>
          </a:xfrm>
          <a:custGeom>
            <a:avLst/>
            <a:gdLst/>
            <a:ahLst/>
            <a:cxnLst/>
            <a:rect l="l" t="t" r="r" b="b"/>
            <a:pathLst>
              <a:path w="1916429" h="599440">
                <a:moveTo>
                  <a:pt x="1830745" y="0"/>
                </a:moveTo>
                <a:lnTo>
                  <a:pt x="1916307" y="598829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40066" y="598861"/>
            <a:ext cx="1245235" cy="469265"/>
          </a:xfrm>
          <a:custGeom>
            <a:avLst/>
            <a:gdLst/>
            <a:ahLst/>
            <a:cxnLst/>
            <a:rect l="l" t="t" r="r" b="b"/>
            <a:pathLst>
              <a:path w="1245234" h="469265">
                <a:moveTo>
                  <a:pt x="1244995" y="469127"/>
                </a:moveTo>
                <a:lnTo>
                  <a:pt x="72175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26676" y="0"/>
            <a:ext cx="1083945" cy="599440"/>
          </a:xfrm>
          <a:custGeom>
            <a:avLst/>
            <a:gdLst/>
            <a:ahLst/>
            <a:cxnLst/>
            <a:rect l="l" t="t" r="r" b="b"/>
            <a:pathLst>
              <a:path w="1083945" h="599440">
                <a:moveTo>
                  <a:pt x="1083667" y="0"/>
                </a:moveTo>
                <a:lnTo>
                  <a:pt x="85565" y="59886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812241" y="0"/>
            <a:ext cx="1173480" cy="1068070"/>
          </a:xfrm>
          <a:custGeom>
            <a:avLst/>
            <a:gdLst/>
            <a:ahLst/>
            <a:cxnLst/>
            <a:rect l="l" t="t" r="r" b="b"/>
            <a:pathLst>
              <a:path w="1173479" h="1068070">
                <a:moveTo>
                  <a:pt x="1172921" y="1067988"/>
                </a:moveTo>
                <a:lnTo>
                  <a:pt x="0" y="598819"/>
                </a:lnTo>
                <a:lnTo>
                  <a:pt x="99803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88538" y="0"/>
            <a:ext cx="1188720" cy="238125"/>
          </a:xfrm>
          <a:custGeom>
            <a:avLst/>
            <a:gdLst/>
            <a:ahLst/>
            <a:cxnLst/>
            <a:rect l="l" t="t" r="r" b="b"/>
            <a:pathLst>
              <a:path w="1188720" h="238125">
                <a:moveTo>
                  <a:pt x="1188497" y="0"/>
                </a:moveTo>
                <a:lnTo>
                  <a:pt x="475386" y="237710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63924" y="0"/>
            <a:ext cx="713740" cy="1068070"/>
          </a:xfrm>
          <a:custGeom>
            <a:avLst/>
            <a:gdLst/>
            <a:ahLst/>
            <a:cxnLst/>
            <a:rect l="l" t="t" r="r" b="b"/>
            <a:pathLst>
              <a:path w="713739" h="1068070">
                <a:moveTo>
                  <a:pt x="713266" y="0"/>
                </a:moveTo>
                <a:lnTo>
                  <a:pt x="0" y="237762"/>
                </a:lnTo>
                <a:lnTo>
                  <a:pt x="332081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00864" y="0"/>
            <a:ext cx="963294" cy="238125"/>
          </a:xfrm>
          <a:custGeom>
            <a:avLst/>
            <a:gdLst/>
            <a:ahLst/>
            <a:cxnLst/>
            <a:rect l="l" t="t" r="r" b="b"/>
            <a:pathLst>
              <a:path w="963294" h="238125">
                <a:moveTo>
                  <a:pt x="487548" y="0"/>
                </a:moveTo>
                <a:lnTo>
                  <a:pt x="963059" y="237772"/>
                </a:lnTo>
                <a:lnTo>
                  <a:pt x="0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200864" y="117378"/>
            <a:ext cx="1295400" cy="951230"/>
          </a:xfrm>
          <a:custGeom>
            <a:avLst/>
            <a:gdLst/>
            <a:ahLst/>
            <a:cxnLst/>
            <a:rect l="l" t="t" r="r" b="b"/>
            <a:pathLst>
              <a:path w="1295400" h="951230">
                <a:moveTo>
                  <a:pt x="1295137" y="950609"/>
                </a:moveTo>
                <a:lnTo>
                  <a:pt x="963059" y="12039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8257555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0" y="0"/>
                </a:moveTo>
                <a:lnTo>
                  <a:pt x="922343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9294616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8257626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922343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935021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185738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1537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5934980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0" y="0"/>
                </a:moveTo>
                <a:lnTo>
                  <a:pt x="185738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226828" y="0"/>
            <a:ext cx="1835785" cy="1068070"/>
          </a:xfrm>
          <a:custGeom>
            <a:avLst/>
            <a:gdLst/>
            <a:ahLst/>
            <a:cxnLst/>
            <a:rect l="l" t="t" r="r" b="b"/>
            <a:pathLst>
              <a:path w="1835784" h="1068070">
                <a:moveTo>
                  <a:pt x="22279" y="0"/>
                </a:moveTo>
                <a:lnTo>
                  <a:pt x="1835618" y="960033"/>
                </a:ln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249205" y="0"/>
            <a:ext cx="1813560" cy="960119"/>
          </a:xfrm>
          <a:custGeom>
            <a:avLst/>
            <a:gdLst/>
            <a:ahLst/>
            <a:cxnLst/>
            <a:rect l="l" t="t" r="r" b="b"/>
            <a:pathLst>
              <a:path w="1813559" h="960119">
                <a:moveTo>
                  <a:pt x="533281" y="0"/>
                </a:moveTo>
                <a:lnTo>
                  <a:pt x="1813241" y="95998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226828" y="960033"/>
            <a:ext cx="1835785" cy="107950"/>
          </a:xfrm>
          <a:custGeom>
            <a:avLst/>
            <a:gdLst/>
            <a:ahLst/>
            <a:cxnLst/>
            <a:rect l="l" t="t" r="r" b="b"/>
            <a:pathLst>
              <a:path w="1835784" h="107950">
                <a:moveTo>
                  <a:pt x="1823163" y="107954"/>
                </a:moveTo>
                <a:lnTo>
                  <a:pt x="1835618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82376" y="0"/>
            <a:ext cx="1611630" cy="960119"/>
          </a:xfrm>
          <a:custGeom>
            <a:avLst/>
            <a:gdLst/>
            <a:ahLst/>
            <a:cxnLst/>
            <a:rect l="l" t="t" r="r" b="b"/>
            <a:pathLst>
              <a:path w="1611629" h="960119">
                <a:moveTo>
                  <a:pt x="1611139" y="0"/>
                </a:moveTo>
                <a:lnTo>
                  <a:pt x="1280070" y="96006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049991" y="960033"/>
            <a:ext cx="43815" cy="107950"/>
          </a:xfrm>
          <a:custGeom>
            <a:avLst/>
            <a:gdLst/>
            <a:ahLst/>
            <a:cxnLst/>
            <a:rect l="l" t="t" r="r" b="b"/>
            <a:pathLst>
              <a:path w="43815" h="107950">
                <a:moveTo>
                  <a:pt x="43299" y="107954"/>
                </a:moveTo>
                <a:lnTo>
                  <a:pt x="12455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062446" y="960023"/>
            <a:ext cx="432434" cy="108585"/>
          </a:xfrm>
          <a:custGeom>
            <a:avLst/>
            <a:gdLst/>
            <a:ahLst/>
            <a:cxnLst/>
            <a:rect l="l" t="t" r="r" b="b"/>
            <a:pathLst>
              <a:path w="432434" h="108584">
                <a:moveTo>
                  <a:pt x="431851" y="107965"/>
                </a:moveTo>
                <a:lnTo>
                  <a:pt x="0" y="0"/>
                </a:lnTo>
                <a:lnTo>
                  <a:pt x="30847" y="10796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062446" y="1"/>
            <a:ext cx="1165860" cy="960119"/>
          </a:xfrm>
          <a:custGeom>
            <a:avLst/>
            <a:gdLst/>
            <a:ahLst/>
            <a:cxnLst/>
            <a:rect l="l" t="t" r="r" b="b"/>
            <a:pathLst>
              <a:path w="1165859" h="960119">
                <a:moveTo>
                  <a:pt x="1165776" y="0"/>
                </a:moveTo>
                <a:lnTo>
                  <a:pt x="0" y="960053"/>
                </a:lnTo>
                <a:lnTo>
                  <a:pt x="3310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23388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062456" y="0"/>
            <a:ext cx="1165860" cy="1068070"/>
          </a:xfrm>
          <a:custGeom>
            <a:avLst/>
            <a:gdLst/>
            <a:ahLst/>
            <a:cxnLst/>
            <a:rect l="l" t="t" r="r" b="b"/>
            <a:pathLst>
              <a:path w="1165859" h="1068070">
                <a:moveTo>
                  <a:pt x="432017" y="1067988"/>
                </a:moveTo>
                <a:lnTo>
                  <a:pt x="0" y="959980"/>
                </a:lnTo>
                <a:lnTo>
                  <a:pt x="116568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968983" y="86657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7" y="7341"/>
                </a:lnTo>
                <a:lnTo>
                  <a:pt x="27369" y="27365"/>
                </a:lnTo>
                <a:lnTo>
                  <a:pt x="7342" y="57072"/>
                </a:lnTo>
                <a:lnTo>
                  <a:pt x="0" y="93463"/>
                </a:lnTo>
                <a:lnTo>
                  <a:pt x="7342" y="129832"/>
                </a:lnTo>
                <a:lnTo>
                  <a:pt x="27369" y="159534"/>
                </a:lnTo>
                <a:lnTo>
                  <a:pt x="57077" y="179561"/>
                </a:lnTo>
                <a:lnTo>
                  <a:pt x="93463" y="186905"/>
                </a:lnTo>
                <a:lnTo>
                  <a:pt x="129832" y="179561"/>
                </a:lnTo>
                <a:lnTo>
                  <a:pt x="159534" y="159534"/>
                </a:lnTo>
                <a:lnTo>
                  <a:pt x="179561" y="129832"/>
                </a:lnTo>
                <a:lnTo>
                  <a:pt x="186905" y="93463"/>
                </a:lnTo>
                <a:lnTo>
                  <a:pt x="179561" y="57072"/>
                </a:lnTo>
                <a:lnTo>
                  <a:pt x="159534" y="27365"/>
                </a:lnTo>
                <a:lnTo>
                  <a:pt x="129832" y="7341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928745" y="1005163"/>
            <a:ext cx="174625" cy="62865"/>
          </a:xfrm>
          <a:custGeom>
            <a:avLst/>
            <a:gdLst/>
            <a:ahLst/>
            <a:cxnLst/>
            <a:rect l="l" t="t" r="r" b="b"/>
            <a:pathLst>
              <a:path w="174625" h="62865">
                <a:moveTo>
                  <a:pt x="87282" y="0"/>
                </a:moveTo>
                <a:lnTo>
                  <a:pt x="50892" y="7341"/>
                </a:lnTo>
                <a:lnTo>
                  <a:pt x="21184" y="27365"/>
                </a:lnTo>
                <a:lnTo>
                  <a:pt x="1160" y="57072"/>
                </a:lnTo>
                <a:lnTo>
                  <a:pt x="0" y="62825"/>
                </a:lnTo>
                <a:lnTo>
                  <a:pt x="174523" y="62825"/>
                </a:lnTo>
                <a:lnTo>
                  <a:pt x="173362" y="57072"/>
                </a:lnTo>
                <a:lnTo>
                  <a:pt x="153343" y="27365"/>
                </a:lnTo>
                <a:lnTo>
                  <a:pt x="123648" y="7341"/>
                </a:lnTo>
                <a:lnTo>
                  <a:pt x="8728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18778" y="505366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2" y="7347"/>
                </a:lnTo>
                <a:lnTo>
                  <a:pt x="27365" y="27381"/>
                </a:lnTo>
                <a:lnTo>
                  <a:pt x="7341" y="57090"/>
                </a:lnTo>
                <a:lnTo>
                  <a:pt x="0" y="93463"/>
                </a:lnTo>
                <a:lnTo>
                  <a:pt x="7341" y="129832"/>
                </a:lnTo>
                <a:lnTo>
                  <a:pt x="27365" y="159534"/>
                </a:lnTo>
                <a:lnTo>
                  <a:pt x="57072" y="179561"/>
                </a:lnTo>
                <a:lnTo>
                  <a:pt x="93463" y="186905"/>
                </a:lnTo>
                <a:lnTo>
                  <a:pt x="129811" y="179561"/>
                </a:lnTo>
                <a:lnTo>
                  <a:pt x="159508" y="159534"/>
                </a:lnTo>
                <a:lnTo>
                  <a:pt x="179537" y="129832"/>
                </a:lnTo>
                <a:lnTo>
                  <a:pt x="186884" y="93463"/>
                </a:lnTo>
                <a:lnTo>
                  <a:pt x="179537" y="57090"/>
                </a:lnTo>
                <a:lnTo>
                  <a:pt x="159508" y="27381"/>
                </a:lnTo>
                <a:lnTo>
                  <a:pt x="129811" y="7347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93356" y="0"/>
            <a:ext cx="186055" cy="90805"/>
          </a:xfrm>
          <a:custGeom>
            <a:avLst/>
            <a:gdLst/>
            <a:ahLst/>
            <a:cxnLst/>
            <a:rect l="l" t="t" r="r" b="b"/>
            <a:pathLst>
              <a:path w="186054" h="90805">
                <a:moveTo>
                  <a:pt x="185679" y="0"/>
                </a:moveTo>
                <a:lnTo>
                  <a:pt x="0" y="0"/>
                </a:lnTo>
                <a:lnTo>
                  <a:pt x="6727" y="33332"/>
                </a:lnTo>
                <a:lnTo>
                  <a:pt x="26748" y="63034"/>
                </a:lnTo>
                <a:lnTo>
                  <a:pt x="56455" y="83061"/>
                </a:lnTo>
                <a:lnTo>
                  <a:pt x="92850" y="90405"/>
                </a:lnTo>
                <a:lnTo>
                  <a:pt x="129219" y="83061"/>
                </a:lnTo>
                <a:lnTo>
                  <a:pt x="158921" y="63034"/>
                </a:lnTo>
                <a:lnTo>
                  <a:pt x="178948" y="33332"/>
                </a:lnTo>
                <a:lnTo>
                  <a:pt x="185679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70440" y="14433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41"/>
                </a:lnTo>
                <a:lnTo>
                  <a:pt x="27376" y="27365"/>
                </a:lnTo>
                <a:lnTo>
                  <a:pt x="7344" y="57072"/>
                </a:lnTo>
                <a:lnTo>
                  <a:pt x="0" y="93463"/>
                </a:lnTo>
                <a:lnTo>
                  <a:pt x="7344" y="129832"/>
                </a:lnTo>
                <a:lnTo>
                  <a:pt x="27376" y="159534"/>
                </a:lnTo>
                <a:lnTo>
                  <a:pt x="57090" y="179561"/>
                </a:lnTo>
                <a:lnTo>
                  <a:pt x="93484" y="186905"/>
                </a:lnTo>
                <a:lnTo>
                  <a:pt x="129832" y="179561"/>
                </a:lnTo>
                <a:lnTo>
                  <a:pt x="159529" y="159534"/>
                </a:lnTo>
                <a:lnTo>
                  <a:pt x="179558" y="129832"/>
                </a:lnTo>
                <a:lnTo>
                  <a:pt x="186905" y="93463"/>
                </a:lnTo>
                <a:lnTo>
                  <a:pt x="179558" y="57072"/>
                </a:lnTo>
                <a:lnTo>
                  <a:pt x="159529" y="27365"/>
                </a:lnTo>
                <a:lnTo>
                  <a:pt x="129832" y="734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385162" y="505408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51"/>
                </a:lnTo>
                <a:lnTo>
                  <a:pt x="27376" y="27397"/>
                </a:lnTo>
                <a:lnTo>
                  <a:pt x="7344" y="57125"/>
                </a:lnTo>
                <a:lnTo>
                  <a:pt x="0" y="93525"/>
                </a:lnTo>
                <a:lnTo>
                  <a:pt x="7344" y="129876"/>
                </a:lnTo>
                <a:lnTo>
                  <a:pt x="27376" y="159557"/>
                </a:lnTo>
                <a:lnTo>
                  <a:pt x="57090" y="179568"/>
                </a:lnTo>
                <a:lnTo>
                  <a:pt x="93484" y="186905"/>
                </a:lnTo>
                <a:lnTo>
                  <a:pt x="129841" y="179568"/>
                </a:lnTo>
                <a:lnTo>
                  <a:pt x="159537" y="159557"/>
                </a:lnTo>
                <a:lnTo>
                  <a:pt x="179561" y="129876"/>
                </a:lnTo>
                <a:lnTo>
                  <a:pt x="186905" y="93525"/>
                </a:lnTo>
                <a:lnTo>
                  <a:pt x="179561" y="57125"/>
                </a:lnTo>
                <a:lnTo>
                  <a:pt x="159537" y="27397"/>
                </a:lnTo>
                <a:lnTo>
                  <a:pt x="129841" y="735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09349" y="0"/>
            <a:ext cx="187325" cy="184150"/>
          </a:xfrm>
          <a:custGeom>
            <a:avLst/>
            <a:gdLst/>
            <a:ahLst/>
            <a:cxnLst/>
            <a:rect l="l" t="t" r="r" b="b"/>
            <a:pathLst>
              <a:path w="187325" h="184150">
                <a:moveTo>
                  <a:pt x="108210" y="0"/>
                </a:moveTo>
                <a:lnTo>
                  <a:pt x="78744" y="0"/>
                </a:lnTo>
                <a:lnTo>
                  <a:pt x="57086" y="4370"/>
                </a:lnTo>
                <a:lnTo>
                  <a:pt x="27372" y="24396"/>
                </a:lnTo>
                <a:lnTo>
                  <a:pt x="7343" y="54098"/>
                </a:lnTo>
                <a:lnTo>
                  <a:pt x="0" y="90468"/>
                </a:lnTo>
                <a:lnTo>
                  <a:pt x="7343" y="126861"/>
                </a:lnTo>
                <a:lnTo>
                  <a:pt x="27372" y="156576"/>
                </a:lnTo>
                <a:lnTo>
                  <a:pt x="57086" y="176607"/>
                </a:lnTo>
                <a:lnTo>
                  <a:pt x="93484" y="183952"/>
                </a:lnTo>
                <a:lnTo>
                  <a:pt x="129850" y="176607"/>
                </a:lnTo>
                <a:lnTo>
                  <a:pt x="159544" y="156576"/>
                </a:lnTo>
                <a:lnTo>
                  <a:pt x="179564" y="126861"/>
                </a:lnTo>
                <a:lnTo>
                  <a:pt x="186905" y="90468"/>
                </a:lnTo>
                <a:lnTo>
                  <a:pt x="179564" y="54098"/>
                </a:lnTo>
                <a:lnTo>
                  <a:pt x="159544" y="24396"/>
                </a:lnTo>
                <a:lnTo>
                  <a:pt x="129850" y="4370"/>
                </a:lnTo>
                <a:lnTo>
                  <a:pt x="10821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Прямоугольник 14"/>
          <p:cNvSpPr/>
          <p:nvPr/>
        </p:nvSpPr>
        <p:spPr>
          <a:xfrm>
            <a:off x="2972213" y="8209899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endParaRPr lang="ru-RU" sz="3600" dirty="0"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141" name="Рисунок 140"/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34" y="3454964"/>
            <a:ext cx="1649420" cy="1682277"/>
          </a:xfrm>
          <a:prstGeom prst="rect">
            <a:avLst/>
          </a:prstGeom>
        </p:spPr>
      </p:pic>
      <p:sp>
        <p:nvSpPr>
          <p:cNvPr id="142" name="Прямоугольник 141"/>
          <p:cNvSpPr/>
          <p:nvPr/>
        </p:nvSpPr>
        <p:spPr>
          <a:xfrm>
            <a:off x="12336229" y="3230813"/>
            <a:ext cx="1005205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На </a:t>
            </a:r>
            <a:r>
              <a:rPr lang="ru-RU" sz="2400" dirty="0"/>
              <a:t>портале </a:t>
            </a:r>
            <a:r>
              <a:rPr lang="ru-RU" sz="4000" b="1" dirty="0" smtClean="0">
                <a:ea typeface="MS Mincho"/>
                <a:cs typeface="Times New Roman" panose="02020603050405020304" pitchFamily="18" charset="0"/>
              </a:rPr>
              <a:t>ej.sudrf.ru</a:t>
            </a:r>
            <a:r>
              <a:rPr lang="en-US" sz="2400" dirty="0" smtClean="0"/>
              <a:t>: </a:t>
            </a:r>
            <a:endParaRPr lang="en-US" sz="2400" dirty="0"/>
          </a:p>
          <a:p>
            <a:pPr marL="457200" indent="-457200">
              <a:buClr>
                <a:schemeClr val="tx1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>
                <a:ea typeface="MS Mincho"/>
                <a:cs typeface="Times New Roman" panose="02020603050405020304" pitchFamily="18" charset="0"/>
              </a:rPr>
              <a:t>подать заявление в </a:t>
            </a:r>
            <a:r>
              <a:rPr lang="ru-RU" sz="2400" dirty="0" smtClean="0">
                <a:ea typeface="MS Mincho"/>
                <a:cs typeface="Times New Roman" panose="02020603050405020304" pitchFamily="18" charset="0"/>
              </a:rPr>
              <a:t>суд</a:t>
            </a:r>
            <a:endParaRPr lang="ru-RU" sz="2400" dirty="0"/>
          </a:p>
        </p:txBody>
      </p:sp>
      <p:sp>
        <p:nvSpPr>
          <p:cNvPr id="143" name="Прямоугольник 142"/>
          <p:cNvSpPr/>
          <p:nvPr/>
        </p:nvSpPr>
        <p:spPr>
          <a:xfrm>
            <a:off x="12336229" y="6593681"/>
            <a:ext cx="76068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4B170"/>
              </a:buClr>
            </a:pPr>
            <a:r>
              <a:rPr lang="ru-RU" sz="2400" dirty="0" smtClean="0"/>
              <a:t>На </a:t>
            </a:r>
            <a:r>
              <a:rPr lang="ru-RU" sz="2400" dirty="0"/>
              <a:t>портале </a:t>
            </a:r>
            <a:r>
              <a:rPr lang="ru-RU" sz="4000" b="1" dirty="0" err="1" smtClean="0">
                <a:solidFill>
                  <a:srgbClr val="34B170"/>
                </a:solidFill>
                <a:ea typeface="MS Mincho"/>
                <a:cs typeface="Times New Roman" panose="02020603050405020304" pitchFamily="18" charset="0"/>
              </a:rPr>
              <a:t>надальнийвосток.рф</a:t>
            </a:r>
            <a:r>
              <a:rPr lang="en-US" sz="2400" dirty="0" smtClean="0"/>
              <a:t>: </a:t>
            </a:r>
            <a:endParaRPr lang="en-US" sz="2400" dirty="0"/>
          </a:p>
          <a:p>
            <a:pPr marL="457200" indent="-457200">
              <a:buClr>
                <a:srgbClr val="34B17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>
                <a:ea typeface="MS Mincho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ea typeface="MS Mincho"/>
                <a:cs typeface="Times New Roman" panose="02020603050405020304" pitchFamily="18" charset="0"/>
              </a:rPr>
              <a:t>одать заявку на получение бесплатного земельного участка</a:t>
            </a:r>
            <a:endParaRPr lang="ru-RU" sz="2400" dirty="0"/>
          </a:p>
        </p:txBody>
      </p:sp>
      <p:sp>
        <p:nvSpPr>
          <p:cNvPr id="144" name="Прямоугольник 143"/>
          <p:cNvSpPr/>
          <p:nvPr/>
        </p:nvSpPr>
        <p:spPr>
          <a:xfrm>
            <a:off x="2799034" y="6638863"/>
            <a:ext cx="1005205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34B170"/>
              </a:buClr>
            </a:pPr>
            <a:r>
              <a:rPr lang="ru-RU" sz="2400" dirty="0" smtClean="0"/>
              <a:t>На </a:t>
            </a:r>
            <a:r>
              <a:rPr lang="ru-RU" sz="2400" dirty="0"/>
              <a:t>портале </a:t>
            </a:r>
            <a:r>
              <a:rPr lang="ru-RU" sz="4000" b="1" dirty="0">
                <a:solidFill>
                  <a:srgbClr val="009139"/>
                </a:solidFill>
                <a:ea typeface="MS Mincho"/>
                <a:cs typeface="Times New Roman" panose="02020603050405020304" pitchFamily="18" charset="0"/>
              </a:rPr>
              <a:t>fssprus.ru </a:t>
            </a:r>
            <a:r>
              <a:rPr lang="en-US" sz="2400" dirty="0" smtClean="0"/>
              <a:t>: </a:t>
            </a:r>
            <a:endParaRPr lang="en-US" sz="2400" dirty="0"/>
          </a:p>
          <a:p>
            <a:pPr marL="457200" indent="-457200">
              <a:buClr>
                <a:srgbClr val="34B17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ea typeface="MS Mincho"/>
                <a:cs typeface="Times New Roman" panose="02020603050405020304" pitchFamily="18" charset="0"/>
              </a:rPr>
              <a:t>получить </a:t>
            </a:r>
            <a:r>
              <a:rPr lang="ru-RU" sz="2400" dirty="0">
                <a:ea typeface="MS Mincho"/>
                <a:cs typeface="Times New Roman" panose="02020603050405020304" pitchFamily="18" charset="0"/>
              </a:rPr>
              <a:t>информацию о ходе </a:t>
            </a:r>
          </a:p>
          <a:p>
            <a:pPr lvl="1">
              <a:spcAft>
                <a:spcPts val="0"/>
              </a:spcAft>
            </a:pPr>
            <a:r>
              <a:rPr lang="ru-RU" sz="2400" dirty="0">
                <a:ea typeface="MS Mincho"/>
                <a:cs typeface="Times New Roman" panose="02020603050405020304" pitchFamily="18" charset="0"/>
              </a:rPr>
              <a:t>исполнительного </a:t>
            </a:r>
            <a:r>
              <a:rPr lang="ru-RU" sz="2400" dirty="0" smtClean="0">
                <a:ea typeface="MS Mincho"/>
                <a:cs typeface="Times New Roman" panose="02020603050405020304" pitchFamily="18" charset="0"/>
              </a:rPr>
              <a:t>производства</a:t>
            </a:r>
            <a:endParaRPr lang="ru-RU" sz="2400" dirty="0"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2821697" y="3221697"/>
            <a:ext cx="1005205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</a:rPr>
              <a:t>На </a:t>
            </a:r>
            <a:r>
              <a:rPr lang="ru-RU" sz="2400" dirty="0">
                <a:solidFill>
                  <a:srgbClr val="000000"/>
                </a:solidFill>
              </a:rPr>
              <a:t>портале </a:t>
            </a:r>
            <a:r>
              <a:rPr lang="en-US" sz="4000" b="1" dirty="0">
                <a:solidFill>
                  <a:srgbClr val="C00000"/>
                </a:solidFill>
              </a:rPr>
              <a:t>pfrf.ru</a:t>
            </a:r>
            <a:r>
              <a:rPr lang="en-US" sz="2400" dirty="0">
                <a:solidFill>
                  <a:srgbClr val="000000"/>
                </a:solidFill>
              </a:rPr>
              <a:t>: </a:t>
            </a:r>
          </a:p>
          <a:p>
            <a:pPr marL="457200" indent="-457200">
              <a:buClr>
                <a:schemeClr val="accent2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</a:rPr>
              <a:t>рассчитать </a:t>
            </a:r>
            <a:r>
              <a:rPr lang="ru-RU" sz="2400" dirty="0">
                <a:solidFill>
                  <a:srgbClr val="000000"/>
                </a:solidFill>
              </a:rPr>
              <a:t>будущую пенсию </a:t>
            </a:r>
          </a:p>
          <a:p>
            <a:pPr marL="457200" indent="-457200">
              <a:buClr>
                <a:schemeClr val="accent2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</a:rPr>
              <a:t>подать </a:t>
            </a:r>
            <a:r>
              <a:rPr lang="ru-RU" sz="2400" dirty="0">
                <a:solidFill>
                  <a:srgbClr val="000000"/>
                </a:solidFill>
              </a:rPr>
              <a:t>заявление на </a:t>
            </a:r>
            <a:r>
              <a:rPr lang="ru-RU" sz="2400" dirty="0" smtClean="0">
                <a:solidFill>
                  <a:srgbClr val="000000"/>
                </a:solidFill>
              </a:rPr>
              <a:t>назначение и </a:t>
            </a:r>
            <a:r>
              <a:rPr lang="ru-RU" sz="2400" dirty="0">
                <a:solidFill>
                  <a:srgbClr val="000000"/>
                </a:solidFill>
              </a:rPr>
              <a:t>доставку пенсии </a:t>
            </a:r>
          </a:p>
          <a:p>
            <a:pPr marL="457200" indent="-457200">
              <a:buClr>
                <a:schemeClr val="accent2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</a:rPr>
              <a:t>получить </a:t>
            </a:r>
            <a:r>
              <a:rPr lang="ru-RU" sz="2400" dirty="0">
                <a:solidFill>
                  <a:srgbClr val="000000"/>
                </a:solidFill>
              </a:rPr>
              <a:t>материнский капитал </a:t>
            </a:r>
          </a:p>
        </p:txBody>
      </p:sp>
    </p:spTree>
    <p:extLst>
      <p:ext uri="{BB962C8B-B14F-4D97-AF65-F5344CB8AC3E}">
        <p14:creationId xmlns:p14="http://schemas.microsoft.com/office/powerpoint/2010/main" val="28116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188" y="3782467"/>
            <a:ext cx="19524061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встать в очередь в детский сад</a:t>
            </a:r>
          </a:p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</a:t>
            </a: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компенсацию родительской платы за детский </a:t>
            </a: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сад</a:t>
            </a:r>
          </a:p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получить </a:t>
            </a: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субсидию на оплату ЖКУ, проезда, лекарств многодетным семьям</a:t>
            </a:r>
          </a:p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подать </a:t>
            </a: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заявление на зачисление в школу, техникум, колледж, училище</a:t>
            </a:r>
          </a:p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подать </a:t>
            </a:r>
            <a:r>
              <a:rPr lang="ru-RU" sz="4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заявление на регистрацию брака </a:t>
            </a:r>
            <a:r>
              <a:rPr lang="ru-RU" sz="4400" b="1" dirty="0">
                <a:solidFill>
                  <a:srgbClr val="46B92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со скидкой 30%  </a:t>
            </a:r>
            <a:r>
              <a:rPr lang="ru-RU" sz="4400" b="1" dirty="0" smtClean="0">
                <a:solidFill>
                  <a:srgbClr val="46B92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000" strike="sngStrike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350 </a:t>
            </a:r>
            <a:r>
              <a:rPr lang="ru-RU" sz="4000" strike="sngStrike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рублей</a:t>
            </a: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4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4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45</a:t>
            </a:r>
            <a:r>
              <a:rPr lang="ru-RU" sz="4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рублей</a:t>
            </a:r>
          </a:p>
          <a:p>
            <a:pPr marL="1028700" lvl="1" indent="-571500" algn="just">
              <a:lnSpc>
                <a:spcPct val="150000"/>
              </a:lnSpc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chemeClr val="bg1">
                    <a:lumMod val="6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запись на прием к </a:t>
            </a:r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врачу</a:t>
            </a:r>
          </a:p>
          <a:p>
            <a:pPr marL="1028700" lvl="1" indent="-571500" algn="just"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chemeClr val="bg1">
                    <a:lumMod val="6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просмотр оценок</a:t>
            </a:r>
            <a:r>
              <a:rPr lang="en-US" sz="4000" dirty="0">
                <a:solidFill>
                  <a:schemeClr val="bg1">
                    <a:lumMod val="6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ru-RU" sz="4000" dirty="0">
              <a:solidFill>
                <a:schemeClr val="bg1">
                  <a:lumMod val="6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40424" y="0"/>
            <a:ext cx="46584" cy="3372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76773" y="836937"/>
            <a:ext cx="365119" cy="231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82194" y="0"/>
            <a:ext cx="458624" cy="1067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6583" y="0"/>
            <a:ext cx="2110888" cy="10679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607273" y="251091"/>
            <a:ext cx="1424249" cy="816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84629" y="61568"/>
            <a:ext cx="1481839" cy="8442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84629" y="251091"/>
            <a:ext cx="1481839" cy="816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991376" y="0"/>
            <a:ext cx="1493252" cy="10679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082232" y="0"/>
            <a:ext cx="443127" cy="2510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56207" y="0"/>
            <a:ext cx="254547" cy="90585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1734858" cy="16491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484629" y="0"/>
            <a:ext cx="121566" cy="251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484629" y="0"/>
            <a:ext cx="758196" cy="251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135" y="337267"/>
            <a:ext cx="1516288" cy="43077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14479" y="0"/>
            <a:ext cx="550768" cy="83693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455642" y="0"/>
            <a:ext cx="358837" cy="13046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63158" y="0"/>
            <a:ext cx="571699" cy="16491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10670" y="0"/>
            <a:ext cx="713465" cy="33726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221785" y="0"/>
            <a:ext cx="1718638" cy="3372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88943" y="0"/>
            <a:ext cx="571867" cy="33726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242825" y="0"/>
            <a:ext cx="723642" cy="90585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835373" y="0"/>
            <a:ext cx="131095" cy="90585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517973" y="1026492"/>
            <a:ext cx="193711" cy="4149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603311" y="1026492"/>
            <a:ext cx="121252" cy="4149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544884" y="0"/>
            <a:ext cx="1269594" cy="102649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711685" y="836937"/>
            <a:ext cx="1619636" cy="23105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711685" y="130467"/>
            <a:ext cx="1619636" cy="89602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44111" y="337267"/>
            <a:ext cx="1822509" cy="73072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694752" y="0"/>
            <a:ext cx="20837" cy="984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496957" y="0"/>
            <a:ext cx="464279" cy="106798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12239" y="0"/>
            <a:ext cx="21151" cy="984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12239" y="9842"/>
            <a:ext cx="999446" cy="105814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12239" y="0"/>
            <a:ext cx="999446" cy="102649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49340" y="0"/>
            <a:ext cx="1028733" cy="106798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47389" y="0"/>
            <a:ext cx="1882120" cy="106798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4685626" y="0"/>
            <a:ext cx="752228" cy="1067988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331321" y="0"/>
            <a:ext cx="1286767" cy="1067988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31321" y="836937"/>
            <a:ext cx="755474" cy="23105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742303" y="0"/>
            <a:ext cx="1035047" cy="1067988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2722649" y="0"/>
            <a:ext cx="91829" cy="130467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2785160" y="0"/>
            <a:ext cx="159785" cy="130467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153613" y="0"/>
            <a:ext cx="89211" cy="61568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219998" y="0"/>
            <a:ext cx="34763" cy="6156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652859"/>
            <a:ext cx="415107" cy="41512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100206"/>
            <a:ext cx="1734858" cy="967782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05948" y="164916"/>
            <a:ext cx="718187" cy="903071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44521" y="337267"/>
            <a:ext cx="1399590" cy="730721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40424" y="0"/>
            <a:ext cx="885240" cy="337267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940424" y="0"/>
            <a:ext cx="2609239" cy="1067988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151299" y="0"/>
            <a:ext cx="1334189" cy="1067988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6725" y="0"/>
            <a:ext cx="2132636" cy="1067988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9451659" y="0"/>
            <a:ext cx="476739" cy="184123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66469" y="0"/>
            <a:ext cx="1961929" cy="905857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9903059" y="0"/>
            <a:ext cx="39998" cy="18208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966469" y="182088"/>
            <a:ext cx="1961929" cy="8858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28399" y="0"/>
            <a:ext cx="175701" cy="1067988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956730" y="905857"/>
            <a:ext cx="429411" cy="162131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78635" y="117378"/>
            <a:ext cx="1206500" cy="951230"/>
          </a:xfrm>
          <a:custGeom>
            <a:avLst/>
            <a:gdLst/>
            <a:ahLst/>
            <a:cxnLst/>
            <a:rect l="l" t="t" r="r" b="b"/>
            <a:pathLst>
              <a:path w="1206500" h="951230">
                <a:moveTo>
                  <a:pt x="1206259" y="950609"/>
                </a:moveTo>
                <a:lnTo>
                  <a:pt x="0" y="481493"/>
                </a:lnTo>
                <a:lnTo>
                  <a:pt x="722229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8646" y="598829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0" y="0"/>
                </a:moveTo>
                <a:lnTo>
                  <a:pt x="1206368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175929" y="46915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0" y="598871"/>
            <a:ext cx="1478915" cy="469265"/>
          </a:xfrm>
          <a:custGeom>
            <a:avLst/>
            <a:gdLst/>
            <a:ahLst/>
            <a:cxnLst/>
            <a:rect l="l" t="t" r="r" b="b"/>
            <a:pathLst>
              <a:path w="1478915" h="469265">
                <a:moveTo>
                  <a:pt x="0" y="454965"/>
                </a:moveTo>
                <a:lnTo>
                  <a:pt x="1478643" y="0"/>
                </a:lnTo>
                <a:lnTo>
                  <a:pt x="1305812" y="469116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78646" y="598829"/>
            <a:ext cx="176530" cy="469265"/>
          </a:xfrm>
          <a:custGeom>
            <a:avLst/>
            <a:gdLst/>
            <a:ahLst/>
            <a:cxnLst/>
            <a:rect l="l" t="t" r="r" b="b"/>
            <a:pathLst>
              <a:path w="176530" h="469265">
                <a:moveTo>
                  <a:pt x="0" y="0"/>
                </a:moveTo>
                <a:lnTo>
                  <a:pt x="175929" y="46915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05799" y="598829"/>
            <a:ext cx="173355" cy="469265"/>
          </a:xfrm>
          <a:custGeom>
            <a:avLst/>
            <a:gdLst/>
            <a:ahLst/>
            <a:cxnLst/>
            <a:rect l="l" t="t" r="r" b="b"/>
            <a:pathLst>
              <a:path w="173355" h="469265">
                <a:moveTo>
                  <a:pt x="0" y="469158"/>
                </a:moveTo>
                <a:lnTo>
                  <a:pt x="172846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8646" y="0"/>
            <a:ext cx="722630" cy="599440"/>
          </a:xfrm>
          <a:custGeom>
            <a:avLst/>
            <a:gdLst/>
            <a:ahLst/>
            <a:cxnLst/>
            <a:rect l="l" t="t" r="r" b="b"/>
            <a:pathLst>
              <a:path w="722630" h="599440">
                <a:moveTo>
                  <a:pt x="0" y="598829"/>
                </a:moveTo>
                <a:lnTo>
                  <a:pt x="722229" y="117336"/>
                </a:lnTo>
                <a:lnTo>
                  <a:pt x="673341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37425" y="0"/>
                </a:moveTo>
                <a:lnTo>
                  <a:pt x="0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51959" y="0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4" h="117475">
                <a:moveTo>
                  <a:pt x="0" y="0"/>
                </a:moveTo>
                <a:lnTo>
                  <a:pt x="48905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21540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793886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1008632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223424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1793889" y="0"/>
            <a:ext cx="1009015" cy="1068070"/>
          </a:xfrm>
          <a:custGeom>
            <a:avLst/>
            <a:gdLst/>
            <a:ahLst/>
            <a:cxnLst/>
            <a:rect l="l" t="t" r="r" b="b"/>
            <a:pathLst>
              <a:path w="1009015" h="1068070">
                <a:moveTo>
                  <a:pt x="0" y="0"/>
                </a:moveTo>
                <a:lnTo>
                  <a:pt x="1008637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0"/>
            <a:ext cx="1478915" cy="1054100"/>
          </a:xfrm>
          <a:custGeom>
            <a:avLst/>
            <a:gdLst/>
            <a:ahLst/>
            <a:cxnLst/>
            <a:rect l="l" t="t" r="r" b="b"/>
            <a:pathLst>
              <a:path w="1478915" h="1054100">
                <a:moveTo>
                  <a:pt x="0" y="1053837"/>
                </a:moveTo>
                <a:lnTo>
                  <a:pt x="1478643" y="598871"/>
                </a:lnTo>
                <a:lnTo>
                  <a:pt x="75998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478646" y="0"/>
            <a:ext cx="37465" cy="599440"/>
          </a:xfrm>
          <a:custGeom>
            <a:avLst/>
            <a:gdLst/>
            <a:ahLst/>
            <a:cxnLst/>
            <a:rect l="l" t="t" r="r" b="b"/>
            <a:pathLst>
              <a:path w="37465" h="599440">
                <a:moveTo>
                  <a:pt x="0" y="598829"/>
                </a:moveTo>
                <a:lnTo>
                  <a:pt x="37425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0032" y="0"/>
            <a:ext cx="718820" cy="599440"/>
          </a:xfrm>
          <a:custGeom>
            <a:avLst/>
            <a:gdLst/>
            <a:ahLst/>
            <a:cxnLst/>
            <a:rect l="l" t="t" r="r" b="b"/>
            <a:pathLst>
              <a:path w="718819" h="599440">
                <a:moveTo>
                  <a:pt x="0" y="0"/>
                </a:moveTo>
                <a:lnTo>
                  <a:pt x="718613" y="59882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95823" y="0"/>
            <a:ext cx="1916430" cy="1068070"/>
          </a:xfrm>
          <a:custGeom>
            <a:avLst/>
            <a:gdLst/>
            <a:ahLst/>
            <a:cxnLst/>
            <a:rect l="l" t="t" r="r" b="b"/>
            <a:pathLst>
              <a:path w="1916429" h="1068070">
                <a:moveTo>
                  <a:pt x="0" y="0"/>
                </a:moveTo>
                <a:lnTo>
                  <a:pt x="1916408" y="598861"/>
                </a:lnTo>
                <a:lnTo>
                  <a:pt x="710104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605926" y="598861"/>
            <a:ext cx="1206500" cy="469265"/>
          </a:xfrm>
          <a:custGeom>
            <a:avLst/>
            <a:gdLst/>
            <a:ahLst/>
            <a:cxnLst/>
            <a:rect l="l" t="t" r="r" b="b"/>
            <a:pathLst>
              <a:path w="1206500" h="469265">
                <a:moveTo>
                  <a:pt x="1134128" y="469127"/>
                </a:moveTo>
                <a:lnTo>
                  <a:pt x="1206304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95934" y="0"/>
            <a:ext cx="1916430" cy="599440"/>
          </a:xfrm>
          <a:custGeom>
            <a:avLst/>
            <a:gdLst/>
            <a:ahLst/>
            <a:cxnLst/>
            <a:rect l="l" t="t" r="r" b="b"/>
            <a:pathLst>
              <a:path w="1916429" h="599440">
                <a:moveTo>
                  <a:pt x="1830745" y="0"/>
                </a:moveTo>
                <a:lnTo>
                  <a:pt x="1916307" y="598829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40066" y="598861"/>
            <a:ext cx="1245235" cy="469265"/>
          </a:xfrm>
          <a:custGeom>
            <a:avLst/>
            <a:gdLst/>
            <a:ahLst/>
            <a:cxnLst/>
            <a:rect l="l" t="t" r="r" b="b"/>
            <a:pathLst>
              <a:path w="1245234" h="469265">
                <a:moveTo>
                  <a:pt x="1244995" y="469127"/>
                </a:moveTo>
                <a:lnTo>
                  <a:pt x="72175" y="0"/>
                </a:lnTo>
                <a:lnTo>
                  <a:pt x="0" y="469127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26676" y="0"/>
            <a:ext cx="1083945" cy="599440"/>
          </a:xfrm>
          <a:custGeom>
            <a:avLst/>
            <a:gdLst/>
            <a:ahLst/>
            <a:cxnLst/>
            <a:rect l="l" t="t" r="r" b="b"/>
            <a:pathLst>
              <a:path w="1083945" h="599440">
                <a:moveTo>
                  <a:pt x="1083667" y="0"/>
                </a:moveTo>
                <a:lnTo>
                  <a:pt x="85565" y="59886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812241" y="0"/>
            <a:ext cx="1173480" cy="1068070"/>
          </a:xfrm>
          <a:custGeom>
            <a:avLst/>
            <a:gdLst/>
            <a:ahLst/>
            <a:cxnLst/>
            <a:rect l="l" t="t" r="r" b="b"/>
            <a:pathLst>
              <a:path w="1173479" h="1068070">
                <a:moveTo>
                  <a:pt x="1172921" y="1067988"/>
                </a:moveTo>
                <a:lnTo>
                  <a:pt x="0" y="598819"/>
                </a:lnTo>
                <a:lnTo>
                  <a:pt x="998033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88538" y="0"/>
            <a:ext cx="1188720" cy="238125"/>
          </a:xfrm>
          <a:custGeom>
            <a:avLst/>
            <a:gdLst/>
            <a:ahLst/>
            <a:cxnLst/>
            <a:rect l="l" t="t" r="r" b="b"/>
            <a:pathLst>
              <a:path w="1188720" h="238125">
                <a:moveTo>
                  <a:pt x="1188497" y="0"/>
                </a:moveTo>
                <a:lnTo>
                  <a:pt x="475386" y="237710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07682" y="0"/>
            <a:ext cx="178435" cy="1068070"/>
          </a:xfrm>
          <a:custGeom>
            <a:avLst/>
            <a:gdLst/>
            <a:ahLst/>
            <a:cxnLst/>
            <a:rect l="l" t="t" r="r" b="b"/>
            <a:pathLst>
              <a:path w="178435" h="1068070">
                <a:moveTo>
                  <a:pt x="0" y="1067988"/>
                </a:moveTo>
                <a:lnTo>
                  <a:pt x="17802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63924" y="0"/>
            <a:ext cx="713740" cy="1068070"/>
          </a:xfrm>
          <a:custGeom>
            <a:avLst/>
            <a:gdLst/>
            <a:ahLst/>
            <a:cxnLst/>
            <a:rect l="l" t="t" r="r" b="b"/>
            <a:pathLst>
              <a:path w="713739" h="1068070">
                <a:moveTo>
                  <a:pt x="713266" y="0"/>
                </a:moveTo>
                <a:lnTo>
                  <a:pt x="0" y="237762"/>
                </a:lnTo>
                <a:lnTo>
                  <a:pt x="332081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00864" y="0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0" y="117378"/>
                </a:moveTo>
                <a:lnTo>
                  <a:pt x="117388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00864" y="0"/>
            <a:ext cx="963294" cy="238125"/>
          </a:xfrm>
          <a:custGeom>
            <a:avLst/>
            <a:gdLst/>
            <a:ahLst/>
            <a:cxnLst/>
            <a:rect l="l" t="t" r="r" b="b"/>
            <a:pathLst>
              <a:path w="963294" h="238125">
                <a:moveTo>
                  <a:pt x="487548" y="0"/>
                </a:moveTo>
                <a:lnTo>
                  <a:pt x="963059" y="237772"/>
                </a:lnTo>
                <a:lnTo>
                  <a:pt x="0" y="11737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00864" y="117378"/>
            <a:ext cx="1037590" cy="951230"/>
          </a:xfrm>
          <a:custGeom>
            <a:avLst/>
            <a:gdLst/>
            <a:ahLst/>
            <a:cxnLst/>
            <a:rect l="l" t="t" r="r" b="b"/>
            <a:pathLst>
              <a:path w="1037589" h="951230">
                <a:moveTo>
                  <a:pt x="0" y="0"/>
                </a:moveTo>
                <a:lnTo>
                  <a:pt x="1037040" y="950609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200864" y="117378"/>
            <a:ext cx="1295400" cy="951230"/>
          </a:xfrm>
          <a:custGeom>
            <a:avLst/>
            <a:gdLst/>
            <a:ahLst/>
            <a:cxnLst/>
            <a:rect l="l" t="t" r="r" b="b"/>
            <a:pathLst>
              <a:path w="1295400" h="951230">
                <a:moveTo>
                  <a:pt x="1295137" y="950609"/>
                </a:moveTo>
                <a:lnTo>
                  <a:pt x="963059" y="120394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8257555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0" y="0"/>
                </a:moveTo>
                <a:lnTo>
                  <a:pt x="922343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6788001" y="0"/>
            <a:ext cx="139700" cy="1068070"/>
          </a:xfrm>
          <a:custGeom>
            <a:avLst/>
            <a:gdLst/>
            <a:ahLst/>
            <a:cxnLst/>
            <a:rect l="l" t="t" r="r" b="b"/>
            <a:pathLst>
              <a:path w="139700" h="1068070">
                <a:moveTo>
                  <a:pt x="0" y="0"/>
                </a:moveTo>
                <a:lnTo>
                  <a:pt x="139305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904187" y="0"/>
            <a:ext cx="1236980" cy="1068070"/>
          </a:xfrm>
          <a:custGeom>
            <a:avLst/>
            <a:gdLst/>
            <a:ahLst/>
            <a:cxnLst/>
            <a:rect l="l" t="t" r="r" b="b"/>
            <a:pathLst>
              <a:path w="1236980" h="1068070">
                <a:moveTo>
                  <a:pt x="1236621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9294616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8257626" y="0"/>
            <a:ext cx="922655" cy="1068070"/>
          </a:xfrm>
          <a:custGeom>
            <a:avLst/>
            <a:gdLst/>
            <a:ahLst/>
            <a:cxnLst/>
            <a:rect l="l" t="t" r="r" b="b"/>
            <a:pathLst>
              <a:path w="922655" h="1068070">
                <a:moveTo>
                  <a:pt x="922343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213674" y="0"/>
            <a:ext cx="167005" cy="1068070"/>
          </a:xfrm>
          <a:custGeom>
            <a:avLst/>
            <a:gdLst/>
            <a:ahLst/>
            <a:cxnLst/>
            <a:rect l="l" t="t" r="r" b="b"/>
            <a:pathLst>
              <a:path w="167005" h="1068070">
                <a:moveTo>
                  <a:pt x="0" y="1067988"/>
                </a:moveTo>
                <a:lnTo>
                  <a:pt x="166877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935021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185738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482153" y="0"/>
            <a:ext cx="934719" cy="1068070"/>
          </a:xfrm>
          <a:custGeom>
            <a:avLst/>
            <a:gdLst/>
            <a:ahLst/>
            <a:cxnLst/>
            <a:rect l="l" t="t" r="r" b="b"/>
            <a:pathLst>
              <a:path w="934719" h="1068070">
                <a:moveTo>
                  <a:pt x="934495" y="0"/>
                </a:move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15374" y="0"/>
            <a:ext cx="213995" cy="1068070"/>
          </a:xfrm>
          <a:custGeom>
            <a:avLst/>
            <a:gdLst/>
            <a:ahLst/>
            <a:cxnLst/>
            <a:rect l="l" t="t" r="r" b="b"/>
            <a:pathLst>
              <a:path w="213994" h="1068070">
                <a:moveTo>
                  <a:pt x="0" y="1067988"/>
                </a:moveTo>
                <a:lnTo>
                  <a:pt x="21361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5934980" y="0"/>
            <a:ext cx="186055" cy="1068070"/>
          </a:xfrm>
          <a:custGeom>
            <a:avLst/>
            <a:gdLst/>
            <a:ahLst/>
            <a:cxnLst/>
            <a:rect l="l" t="t" r="r" b="b"/>
            <a:pathLst>
              <a:path w="186055" h="1068070">
                <a:moveTo>
                  <a:pt x="0" y="0"/>
                </a:moveTo>
                <a:lnTo>
                  <a:pt x="185738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016027" y="0"/>
            <a:ext cx="0" cy="1068070"/>
          </a:xfrm>
          <a:custGeom>
            <a:avLst/>
            <a:gdLst/>
            <a:ahLst/>
            <a:cxnLst/>
            <a:rect l="l" t="t" r="r" b="b"/>
            <a:pathLst>
              <a:path h="1068070">
                <a:moveTo>
                  <a:pt x="0" y="1067988"/>
                </a:move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226828" y="0"/>
            <a:ext cx="1835785" cy="1068070"/>
          </a:xfrm>
          <a:custGeom>
            <a:avLst/>
            <a:gdLst/>
            <a:ahLst/>
            <a:cxnLst/>
            <a:rect l="l" t="t" r="r" b="b"/>
            <a:pathLst>
              <a:path w="1835784" h="1068070">
                <a:moveTo>
                  <a:pt x="22279" y="0"/>
                </a:moveTo>
                <a:lnTo>
                  <a:pt x="1835618" y="960033"/>
                </a:lnTo>
                <a:lnTo>
                  <a:pt x="0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249205" y="0"/>
            <a:ext cx="1813560" cy="960119"/>
          </a:xfrm>
          <a:custGeom>
            <a:avLst/>
            <a:gdLst/>
            <a:ahLst/>
            <a:cxnLst/>
            <a:rect l="l" t="t" r="r" b="b"/>
            <a:pathLst>
              <a:path w="1813559" h="960119">
                <a:moveTo>
                  <a:pt x="533281" y="0"/>
                </a:moveTo>
                <a:lnTo>
                  <a:pt x="1813241" y="959981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226828" y="960033"/>
            <a:ext cx="1835785" cy="107950"/>
          </a:xfrm>
          <a:custGeom>
            <a:avLst/>
            <a:gdLst/>
            <a:ahLst/>
            <a:cxnLst/>
            <a:rect l="l" t="t" r="r" b="b"/>
            <a:pathLst>
              <a:path w="1835784" h="107950">
                <a:moveTo>
                  <a:pt x="1823163" y="107954"/>
                </a:moveTo>
                <a:lnTo>
                  <a:pt x="1835618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82376" y="0"/>
            <a:ext cx="1611630" cy="960119"/>
          </a:xfrm>
          <a:custGeom>
            <a:avLst/>
            <a:gdLst/>
            <a:ahLst/>
            <a:cxnLst/>
            <a:rect l="l" t="t" r="r" b="b"/>
            <a:pathLst>
              <a:path w="1611629" h="960119">
                <a:moveTo>
                  <a:pt x="1611139" y="0"/>
                </a:moveTo>
                <a:lnTo>
                  <a:pt x="1280070" y="960065"/>
                </a:lnTo>
                <a:lnTo>
                  <a:pt x="0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049991" y="960033"/>
            <a:ext cx="43815" cy="107950"/>
          </a:xfrm>
          <a:custGeom>
            <a:avLst/>
            <a:gdLst/>
            <a:ahLst/>
            <a:cxnLst/>
            <a:rect l="l" t="t" r="r" b="b"/>
            <a:pathLst>
              <a:path w="43815" h="107950">
                <a:moveTo>
                  <a:pt x="43299" y="107954"/>
                </a:moveTo>
                <a:lnTo>
                  <a:pt x="12455" y="0"/>
                </a:lnTo>
                <a:lnTo>
                  <a:pt x="0" y="107954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062446" y="960023"/>
            <a:ext cx="432434" cy="108585"/>
          </a:xfrm>
          <a:custGeom>
            <a:avLst/>
            <a:gdLst/>
            <a:ahLst/>
            <a:cxnLst/>
            <a:rect l="l" t="t" r="r" b="b"/>
            <a:pathLst>
              <a:path w="432434" h="108584">
                <a:moveTo>
                  <a:pt x="431851" y="107965"/>
                </a:moveTo>
                <a:lnTo>
                  <a:pt x="0" y="0"/>
                </a:lnTo>
                <a:lnTo>
                  <a:pt x="30847" y="107965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062446" y="1"/>
            <a:ext cx="1165860" cy="960119"/>
          </a:xfrm>
          <a:custGeom>
            <a:avLst/>
            <a:gdLst/>
            <a:ahLst/>
            <a:cxnLst/>
            <a:rect l="l" t="t" r="r" b="b"/>
            <a:pathLst>
              <a:path w="1165859" h="960119">
                <a:moveTo>
                  <a:pt x="1165776" y="0"/>
                </a:moveTo>
                <a:lnTo>
                  <a:pt x="0" y="960053"/>
                </a:lnTo>
                <a:lnTo>
                  <a:pt x="331064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23388" y="0"/>
            <a:ext cx="168910" cy="1068070"/>
          </a:xfrm>
          <a:custGeom>
            <a:avLst/>
            <a:gdLst/>
            <a:ahLst/>
            <a:cxnLst/>
            <a:rect l="l" t="t" r="r" b="b"/>
            <a:pathLst>
              <a:path w="168909" h="1068070">
                <a:moveTo>
                  <a:pt x="0" y="0"/>
                </a:moveTo>
                <a:lnTo>
                  <a:pt x="168612" y="1067988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062456" y="0"/>
            <a:ext cx="1165860" cy="1068070"/>
          </a:xfrm>
          <a:custGeom>
            <a:avLst/>
            <a:gdLst/>
            <a:ahLst/>
            <a:cxnLst/>
            <a:rect l="l" t="t" r="r" b="b"/>
            <a:pathLst>
              <a:path w="1165859" h="1068070">
                <a:moveTo>
                  <a:pt x="432017" y="1067988"/>
                </a:moveTo>
                <a:lnTo>
                  <a:pt x="0" y="959980"/>
                </a:lnTo>
                <a:lnTo>
                  <a:pt x="1165682" y="0"/>
                </a:lnTo>
              </a:path>
            </a:pathLst>
          </a:custGeom>
          <a:ln w="7853">
            <a:solidFill>
              <a:srgbClr val="EDEE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968983" y="86657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7" y="7341"/>
                </a:lnTo>
                <a:lnTo>
                  <a:pt x="27369" y="27365"/>
                </a:lnTo>
                <a:lnTo>
                  <a:pt x="7342" y="57072"/>
                </a:lnTo>
                <a:lnTo>
                  <a:pt x="0" y="93463"/>
                </a:lnTo>
                <a:lnTo>
                  <a:pt x="7342" y="129832"/>
                </a:lnTo>
                <a:lnTo>
                  <a:pt x="27369" y="159534"/>
                </a:lnTo>
                <a:lnTo>
                  <a:pt x="57077" y="179561"/>
                </a:lnTo>
                <a:lnTo>
                  <a:pt x="93463" y="186905"/>
                </a:lnTo>
                <a:lnTo>
                  <a:pt x="129832" y="179561"/>
                </a:lnTo>
                <a:lnTo>
                  <a:pt x="159534" y="159534"/>
                </a:lnTo>
                <a:lnTo>
                  <a:pt x="179561" y="129832"/>
                </a:lnTo>
                <a:lnTo>
                  <a:pt x="186905" y="93463"/>
                </a:lnTo>
                <a:lnTo>
                  <a:pt x="179561" y="57072"/>
                </a:lnTo>
                <a:lnTo>
                  <a:pt x="159534" y="27365"/>
                </a:lnTo>
                <a:lnTo>
                  <a:pt x="129832" y="7341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928745" y="1005163"/>
            <a:ext cx="174625" cy="62865"/>
          </a:xfrm>
          <a:custGeom>
            <a:avLst/>
            <a:gdLst/>
            <a:ahLst/>
            <a:cxnLst/>
            <a:rect l="l" t="t" r="r" b="b"/>
            <a:pathLst>
              <a:path w="174625" h="62865">
                <a:moveTo>
                  <a:pt x="87282" y="0"/>
                </a:moveTo>
                <a:lnTo>
                  <a:pt x="50892" y="7341"/>
                </a:lnTo>
                <a:lnTo>
                  <a:pt x="21184" y="27365"/>
                </a:lnTo>
                <a:lnTo>
                  <a:pt x="1160" y="57072"/>
                </a:lnTo>
                <a:lnTo>
                  <a:pt x="0" y="62825"/>
                </a:lnTo>
                <a:lnTo>
                  <a:pt x="174523" y="62825"/>
                </a:lnTo>
                <a:lnTo>
                  <a:pt x="173362" y="57072"/>
                </a:lnTo>
                <a:lnTo>
                  <a:pt x="153343" y="27365"/>
                </a:lnTo>
                <a:lnTo>
                  <a:pt x="123648" y="7341"/>
                </a:lnTo>
                <a:lnTo>
                  <a:pt x="87282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18778" y="505366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63" y="0"/>
                </a:moveTo>
                <a:lnTo>
                  <a:pt x="57072" y="7347"/>
                </a:lnTo>
                <a:lnTo>
                  <a:pt x="27365" y="27381"/>
                </a:lnTo>
                <a:lnTo>
                  <a:pt x="7341" y="57090"/>
                </a:lnTo>
                <a:lnTo>
                  <a:pt x="0" y="93463"/>
                </a:lnTo>
                <a:lnTo>
                  <a:pt x="7341" y="129832"/>
                </a:lnTo>
                <a:lnTo>
                  <a:pt x="27365" y="159534"/>
                </a:lnTo>
                <a:lnTo>
                  <a:pt x="57072" y="179561"/>
                </a:lnTo>
                <a:lnTo>
                  <a:pt x="93463" y="186905"/>
                </a:lnTo>
                <a:lnTo>
                  <a:pt x="129811" y="179561"/>
                </a:lnTo>
                <a:lnTo>
                  <a:pt x="159508" y="159534"/>
                </a:lnTo>
                <a:lnTo>
                  <a:pt x="179537" y="129832"/>
                </a:lnTo>
                <a:lnTo>
                  <a:pt x="186884" y="93463"/>
                </a:lnTo>
                <a:lnTo>
                  <a:pt x="179537" y="57090"/>
                </a:lnTo>
                <a:lnTo>
                  <a:pt x="159508" y="27381"/>
                </a:lnTo>
                <a:lnTo>
                  <a:pt x="129811" y="7347"/>
                </a:lnTo>
                <a:lnTo>
                  <a:pt x="93463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93356" y="0"/>
            <a:ext cx="186055" cy="90805"/>
          </a:xfrm>
          <a:custGeom>
            <a:avLst/>
            <a:gdLst/>
            <a:ahLst/>
            <a:cxnLst/>
            <a:rect l="l" t="t" r="r" b="b"/>
            <a:pathLst>
              <a:path w="186054" h="90805">
                <a:moveTo>
                  <a:pt x="185679" y="0"/>
                </a:moveTo>
                <a:lnTo>
                  <a:pt x="0" y="0"/>
                </a:lnTo>
                <a:lnTo>
                  <a:pt x="6727" y="33332"/>
                </a:lnTo>
                <a:lnTo>
                  <a:pt x="26748" y="63034"/>
                </a:lnTo>
                <a:lnTo>
                  <a:pt x="56455" y="83061"/>
                </a:lnTo>
                <a:lnTo>
                  <a:pt x="92850" y="90405"/>
                </a:lnTo>
                <a:lnTo>
                  <a:pt x="129219" y="83061"/>
                </a:lnTo>
                <a:lnTo>
                  <a:pt x="158921" y="63034"/>
                </a:lnTo>
                <a:lnTo>
                  <a:pt x="178948" y="33332"/>
                </a:lnTo>
                <a:lnTo>
                  <a:pt x="185679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70440" y="144330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41"/>
                </a:lnTo>
                <a:lnTo>
                  <a:pt x="27376" y="27365"/>
                </a:lnTo>
                <a:lnTo>
                  <a:pt x="7344" y="57072"/>
                </a:lnTo>
                <a:lnTo>
                  <a:pt x="0" y="93463"/>
                </a:lnTo>
                <a:lnTo>
                  <a:pt x="7344" y="129832"/>
                </a:lnTo>
                <a:lnTo>
                  <a:pt x="27376" y="159534"/>
                </a:lnTo>
                <a:lnTo>
                  <a:pt x="57090" y="179561"/>
                </a:lnTo>
                <a:lnTo>
                  <a:pt x="93484" y="186905"/>
                </a:lnTo>
                <a:lnTo>
                  <a:pt x="129832" y="179561"/>
                </a:lnTo>
                <a:lnTo>
                  <a:pt x="159529" y="159534"/>
                </a:lnTo>
                <a:lnTo>
                  <a:pt x="179558" y="129832"/>
                </a:lnTo>
                <a:lnTo>
                  <a:pt x="186905" y="93463"/>
                </a:lnTo>
                <a:lnTo>
                  <a:pt x="179558" y="57072"/>
                </a:lnTo>
                <a:lnTo>
                  <a:pt x="159529" y="27365"/>
                </a:lnTo>
                <a:lnTo>
                  <a:pt x="129832" y="734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385162" y="505408"/>
            <a:ext cx="187325" cy="187325"/>
          </a:xfrm>
          <a:custGeom>
            <a:avLst/>
            <a:gdLst/>
            <a:ahLst/>
            <a:cxnLst/>
            <a:rect l="l" t="t" r="r" b="b"/>
            <a:pathLst>
              <a:path w="187325" h="187325">
                <a:moveTo>
                  <a:pt x="93484" y="0"/>
                </a:moveTo>
                <a:lnTo>
                  <a:pt x="57090" y="7351"/>
                </a:lnTo>
                <a:lnTo>
                  <a:pt x="27376" y="27397"/>
                </a:lnTo>
                <a:lnTo>
                  <a:pt x="7344" y="57125"/>
                </a:lnTo>
                <a:lnTo>
                  <a:pt x="0" y="93525"/>
                </a:lnTo>
                <a:lnTo>
                  <a:pt x="7344" y="129876"/>
                </a:lnTo>
                <a:lnTo>
                  <a:pt x="27376" y="159557"/>
                </a:lnTo>
                <a:lnTo>
                  <a:pt x="57090" y="179568"/>
                </a:lnTo>
                <a:lnTo>
                  <a:pt x="93484" y="186905"/>
                </a:lnTo>
                <a:lnTo>
                  <a:pt x="129841" y="179568"/>
                </a:lnTo>
                <a:lnTo>
                  <a:pt x="159537" y="159557"/>
                </a:lnTo>
                <a:lnTo>
                  <a:pt x="179561" y="129876"/>
                </a:lnTo>
                <a:lnTo>
                  <a:pt x="186905" y="93525"/>
                </a:lnTo>
                <a:lnTo>
                  <a:pt x="179561" y="57125"/>
                </a:lnTo>
                <a:lnTo>
                  <a:pt x="159537" y="27397"/>
                </a:lnTo>
                <a:lnTo>
                  <a:pt x="129841" y="7351"/>
                </a:lnTo>
                <a:lnTo>
                  <a:pt x="93484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09349" y="0"/>
            <a:ext cx="187325" cy="184150"/>
          </a:xfrm>
          <a:custGeom>
            <a:avLst/>
            <a:gdLst/>
            <a:ahLst/>
            <a:cxnLst/>
            <a:rect l="l" t="t" r="r" b="b"/>
            <a:pathLst>
              <a:path w="187325" h="184150">
                <a:moveTo>
                  <a:pt x="108210" y="0"/>
                </a:moveTo>
                <a:lnTo>
                  <a:pt x="78744" y="0"/>
                </a:lnTo>
                <a:lnTo>
                  <a:pt x="57086" y="4370"/>
                </a:lnTo>
                <a:lnTo>
                  <a:pt x="27372" y="24396"/>
                </a:lnTo>
                <a:lnTo>
                  <a:pt x="7343" y="54098"/>
                </a:lnTo>
                <a:lnTo>
                  <a:pt x="0" y="90468"/>
                </a:lnTo>
                <a:lnTo>
                  <a:pt x="7343" y="126861"/>
                </a:lnTo>
                <a:lnTo>
                  <a:pt x="27372" y="156576"/>
                </a:lnTo>
                <a:lnTo>
                  <a:pt x="57086" y="176607"/>
                </a:lnTo>
                <a:lnTo>
                  <a:pt x="93484" y="183952"/>
                </a:lnTo>
                <a:lnTo>
                  <a:pt x="129850" y="176607"/>
                </a:lnTo>
                <a:lnTo>
                  <a:pt x="159544" y="156576"/>
                </a:lnTo>
                <a:lnTo>
                  <a:pt x="179564" y="126861"/>
                </a:lnTo>
                <a:lnTo>
                  <a:pt x="186905" y="90468"/>
                </a:lnTo>
                <a:lnTo>
                  <a:pt x="179564" y="54098"/>
                </a:lnTo>
                <a:lnTo>
                  <a:pt x="159544" y="24396"/>
                </a:lnTo>
                <a:lnTo>
                  <a:pt x="129850" y="4370"/>
                </a:lnTo>
                <a:lnTo>
                  <a:pt x="108210" y="0"/>
                </a:lnTo>
                <a:close/>
              </a:path>
            </a:pathLst>
          </a:custGeom>
          <a:solidFill>
            <a:srgbClr val="EDE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3496264" y="1432202"/>
            <a:ext cx="5440464" cy="15216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  <a:spcAft>
                <a:spcPts val="0"/>
              </a:spcAft>
            </a:pPr>
            <a:r>
              <a:rPr lang="ru-RU" sz="5400" b="1" dirty="0" smtClean="0">
                <a:solidFill>
                  <a:srgbClr val="46B92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uslugi.tatarstan.ru</a:t>
            </a:r>
            <a:endParaRPr lang="ru-RU" sz="4400" b="1" dirty="0">
              <a:solidFill>
                <a:srgbClr val="46B926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8" name="Рисунок 137"/>
          <p:cNvPicPr>
            <a:picLocks noChangeAspect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45" y="1637394"/>
            <a:ext cx="1761413" cy="178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6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6426" y="902147"/>
            <a:ext cx="6648450" cy="3324225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5051" y="-4541"/>
            <a:ext cx="20104100" cy="1068608"/>
            <a:chOff x="0" y="0"/>
            <a:chExt cx="20104100" cy="1068608"/>
          </a:xfrm>
        </p:grpSpPr>
        <p:sp>
          <p:nvSpPr>
            <p:cNvPr id="17" name="object 17"/>
            <p:cNvSpPr/>
            <p:nvPr/>
          </p:nvSpPr>
          <p:spPr>
            <a:xfrm>
              <a:off x="3940424" y="0"/>
              <a:ext cx="46584" cy="3372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76773" y="836937"/>
              <a:ext cx="365119" cy="2310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82194" y="0"/>
              <a:ext cx="458624" cy="10679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706583" y="0"/>
              <a:ext cx="2110888" cy="10679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607273" y="251091"/>
              <a:ext cx="1424249" cy="816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6484629" y="61568"/>
              <a:ext cx="1481839" cy="8442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484629" y="251091"/>
              <a:ext cx="1481839" cy="816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991376" y="0"/>
              <a:ext cx="1493252" cy="10679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6082232" y="0"/>
              <a:ext cx="443127" cy="2510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7956207" y="0"/>
              <a:ext cx="254547" cy="9058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0" y="0"/>
              <a:ext cx="1734858" cy="1649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484629" y="0"/>
              <a:ext cx="121566" cy="25109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6484629" y="0"/>
              <a:ext cx="758196" cy="25109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424135" y="337267"/>
              <a:ext cx="1516288" cy="43077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2814479" y="0"/>
              <a:ext cx="550768" cy="83693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2455642" y="0"/>
              <a:ext cx="358837" cy="13046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63158" y="0"/>
              <a:ext cx="571699" cy="16491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710670" y="0"/>
              <a:ext cx="713465" cy="33726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221785" y="0"/>
              <a:ext cx="1718638" cy="33726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388943" y="0"/>
              <a:ext cx="571867" cy="33726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7242825" y="0"/>
              <a:ext cx="723642" cy="90585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7835373" y="0"/>
              <a:ext cx="131095" cy="90585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1517973" y="1026492"/>
              <a:ext cx="193711" cy="4149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603311" y="1026492"/>
              <a:ext cx="121252" cy="41496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544884" y="0"/>
              <a:ext cx="1269594" cy="102649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711685" y="836937"/>
              <a:ext cx="1619636" cy="23105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1711685" y="130467"/>
              <a:ext cx="1619636" cy="89602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544111" y="337267"/>
              <a:ext cx="1822509" cy="730721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694752" y="0"/>
              <a:ext cx="20837" cy="9842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496957" y="0"/>
              <a:ext cx="464279" cy="106798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712239" y="0"/>
              <a:ext cx="21151" cy="984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712239" y="9842"/>
              <a:ext cx="999446" cy="105814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712239" y="0"/>
              <a:ext cx="999446" cy="102649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8249340" y="0"/>
              <a:ext cx="1028733" cy="106798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347389" y="0"/>
              <a:ext cx="1882120" cy="106798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4685626" y="0"/>
              <a:ext cx="752228" cy="1067988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3331321" y="0"/>
              <a:ext cx="1286767" cy="1067988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3331321" y="836937"/>
              <a:ext cx="755474" cy="231050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3742303" y="0"/>
              <a:ext cx="1035047" cy="1067988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2722649" y="0"/>
              <a:ext cx="91829" cy="130467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2785160" y="0"/>
              <a:ext cx="159785" cy="130467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7153613" y="0"/>
              <a:ext cx="89211" cy="61568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7219998" y="0"/>
              <a:ext cx="34763" cy="61568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0" y="652859"/>
              <a:ext cx="415107" cy="415128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0" y="100206"/>
              <a:ext cx="1734858" cy="967782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705948" y="164916"/>
              <a:ext cx="718187" cy="903071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144521" y="337267"/>
              <a:ext cx="1399590" cy="730721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940424" y="0"/>
              <a:ext cx="885240" cy="337267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940424" y="0"/>
              <a:ext cx="2609239" cy="1067988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6151299" y="0"/>
              <a:ext cx="1334189" cy="1067988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7106725" y="0"/>
              <a:ext cx="2132636" cy="1067988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451659" y="0"/>
              <a:ext cx="476739" cy="184123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7966469" y="0"/>
              <a:ext cx="1961929" cy="905857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903059" y="0"/>
              <a:ext cx="39998" cy="182088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7966469" y="182088"/>
              <a:ext cx="1961929" cy="885899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928399" y="0"/>
              <a:ext cx="175701" cy="1067988"/>
            </a:xfrm>
            <a:prstGeom prst="rect">
              <a:avLst/>
            </a:prstGeom>
            <a:blipFill>
              <a:blip r:embed="rId5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7956730" y="905857"/>
              <a:ext cx="429411" cy="162131"/>
            </a:xfrm>
            <a:prstGeom prst="rect">
              <a:avLst/>
            </a:prstGeom>
            <a:blipFill>
              <a:blip r:embed="rId6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478635" y="117378"/>
              <a:ext cx="1206500" cy="951230"/>
            </a:xfrm>
            <a:custGeom>
              <a:avLst/>
              <a:gdLst/>
              <a:ahLst/>
              <a:cxnLst/>
              <a:rect l="l" t="t" r="r" b="b"/>
              <a:pathLst>
                <a:path w="1206500" h="951230">
                  <a:moveTo>
                    <a:pt x="1206259" y="950609"/>
                  </a:moveTo>
                  <a:lnTo>
                    <a:pt x="0" y="481493"/>
                  </a:lnTo>
                  <a:lnTo>
                    <a:pt x="722229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478646" y="598829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0" y="0"/>
                  </a:moveTo>
                  <a:lnTo>
                    <a:pt x="1206368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175929" y="46915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0" y="598871"/>
              <a:ext cx="1478915" cy="469265"/>
            </a:xfrm>
            <a:custGeom>
              <a:avLst/>
              <a:gdLst/>
              <a:ahLst/>
              <a:cxnLst/>
              <a:rect l="l" t="t" r="r" b="b"/>
              <a:pathLst>
                <a:path w="1478915" h="469265">
                  <a:moveTo>
                    <a:pt x="0" y="454965"/>
                  </a:moveTo>
                  <a:lnTo>
                    <a:pt x="1478643" y="0"/>
                  </a:lnTo>
                  <a:lnTo>
                    <a:pt x="1305812" y="469116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0" y="0"/>
                  </a:moveTo>
                  <a:lnTo>
                    <a:pt x="175929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305799" y="598829"/>
              <a:ext cx="173355" cy="469265"/>
            </a:xfrm>
            <a:custGeom>
              <a:avLst/>
              <a:gdLst/>
              <a:ahLst/>
              <a:cxnLst/>
              <a:rect l="l" t="t" r="r" b="b"/>
              <a:pathLst>
                <a:path w="173355" h="469265">
                  <a:moveTo>
                    <a:pt x="0" y="469158"/>
                  </a:moveTo>
                  <a:lnTo>
                    <a:pt x="172846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478646" y="0"/>
              <a:ext cx="722630" cy="599440"/>
            </a:xfrm>
            <a:custGeom>
              <a:avLst/>
              <a:gdLst/>
              <a:ahLst/>
              <a:cxnLst/>
              <a:rect l="l" t="t" r="r" b="b"/>
              <a:pathLst>
                <a:path w="722630" h="599440">
                  <a:moveTo>
                    <a:pt x="0" y="598829"/>
                  </a:moveTo>
                  <a:lnTo>
                    <a:pt x="722229" y="117336"/>
                  </a:lnTo>
                  <a:lnTo>
                    <a:pt x="673341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37425" y="0"/>
                  </a:moveTo>
                  <a:lnTo>
                    <a:pt x="0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151959" y="0"/>
              <a:ext cx="48895" cy="117475"/>
            </a:xfrm>
            <a:custGeom>
              <a:avLst/>
              <a:gdLst/>
              <a:ahLst/>
              <a:cxnLst/>
              <a:rect l="l" t="t" r="r" b="b"/>
              <a:pathLst>
                <a:path w="48894" h="117475">
                  <a:moveTo>
                    <a:pt x="0" y="0"/>
                  </a:moveTo>
                  <a:lnTo>
                    <a:pt x="48905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621540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1793886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1008632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1223424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1793889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0" y="0"/>
                  </a:moveTo>
                  <a:lnTo>
                    <a:pt x="1008637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0" y="0"/>
              <a:ext cx="1478915" cy="1054100"/>
            </a:xfrm>
            <a:custGeom>
              <a:avLst/>
              <a:gdLst/>
              <a:ahLst/>
              <a:cxnLst/>
              <a:rect l="l" t="t" r="r" b="b"/>
              <a:pathLst>
                <a:path w="1478915" h="1054100">
                  <a:moveTo>
                    <a:pt x="0" y="1053837"/>
                  </a:moveTo>
                  <a:lnTo>
                    <a:pt x="1478643" y="598871"/>
                  </a:lnTo>
                  <a:lnTo>
                    <a:pt x="75998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0" y="598829"/>
                  </a:moveTo>
                  <a:lnTo>
                    <a:pt x="37425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60032" y="0"/>
              <a:ext cx="718820" cy="599440"/>
            </a:xfrm>
            <a:custGeom>
              <a:avLst/>
              <a:gdLst/>
              <a:ahLst/>
              <a:cxnLst/>
              <a:rect l="l" t="t" r="r" b="b"/>
              <a:pathLst>
                <a:path w="718819" h="599440">
                  <a:moveTo>
                    <a:pt x="0" y="0"/>
                  </a:moveTo>
                  <a:lnTo>
                    <a:pt x="718613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3895823" y="0"/>
              <a:ext cx="1916430" cy="1068070"/>
            </a:xfrm>
            <a:custGeom>
              <a:avLst/>
              <a:gdLst/>
              <a:ahLst/>
              <a:cxnLst/>
              <a:rect l="l" t="t" r="r" b="b"/>
              <a:pathLst>
                <a:path w="1916429" h="1068070">
                  <a:moveTo>
                    <a:pt x="0" y="0"/>
                  </a:moveTo>
                  <a:lnTo>
                    <a:pt x="1916408" y="598861"/>
                  </a:lnTo>
                  <a:lnTo>
                    <a:pt x="710104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605926" y="598861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1134128" y="469127"/>
                  </a:moveTo>
                  <a:lnTo>
                    <a:pt x="1206304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3895934" y="0"/>
              <a:ext cx="1916430" cy="599440"/>
            </a:xfrm>
            <a:custGeom>
              <a:avLst/>
              <a:gdLst/>
              <a:ahLst/>
              <a:cxnLst/>
              <a:rect l="l" t="t" r="r" b="b"/>
              <a:pathLst>
                <a:path w="1916429" h="599440">
                  <a:moveTo>
                    <a:pt x="1830745" y="0"/>
                  </a:moveTo>
                  <a:lnTo>
                    <a:pt x="1916307" y="598829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5740066" y="598861"/>
              <a:ext cx="1245235" cy="469265"/>
            </a:xfrm>
            <a:custGeom>
              <a:avLst/>
              <a:gdLst/>
              <a:ahLst/>
              <a:cxnLst/>
              <a:rect l="l" t="t" r="r" b="b"/>
              <a:pathLst>
                <a:path w="1245234" h="469265">
                  <a:moveTo>
                    <a:pt x="1244995" y="469127"/>
                  </a:moveTo>
                  <a:lnTo>
                    <a:pt x="72175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5726676" y="0"/>
              <a:ext cx="1083945" cy="599440"/>
            </a:xfrm>
            <a:custGeom>
              <a:avLst/>
              <a:gdLst/>
              <a:ahLst/>
              <a:cxnLst/>
              <a:rect l="l" t="t" r="r" b="b"/>
              <a:pathLst>
                <a:path w="1083945" h="599440">
                  <a:moveTo>
                    <a:pt x="1083667" y="0"/>
                  </a:moveTo>
                  <a:lnTo>
                    <a:pt x="85565" y="59886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5812241" y="0"/>
              <a:ext cx="1173480" cy="1068070"/>
            </a:xfrm>
            <a:custGeom>
              <a:avLst/>
              <a:gdLst/>
              <a:ahLst/>
              <a:cxnLst/>
              <a:rect l="l" t="t" r="r" b="b"/>
              <a:pathLst>
                <a:path w="1173479" h="1068070">
                  <a:moveTo>
                    <a:pt x="1172921" y="1067988"/>
                  </a:moveTo>
                  <a:lnTo>
                    <a:pt x="0" y="598819"/>
                  </a:lnTo>
                  <a:lnTo>
                    <a:pt x="998033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688538" y="0"/>
              <a:ext cx="1188720" cy="238125"/>
            </a:xfrm>
            <a:custGeom>
              <a:avLst/>
              <a:gdLst/>
              <a:ahLst/>
              <a:cxnLst/>
              <a:rect l="l" t="t" r="r" b="b"/>
              <a:pathLst>
                <a:path w="1188720" h="238125">
                  <a:moveTo>
                    <a:pt x="1188497" y="0"/>
                  </a:moveTo>
                  <a:lnTo>
                    <a:pt x="475386" y="237710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163924" y="0"/>
              <a:ext cx="713740" cy="1068070"/>
            </a:xfrm>
            <a:custGeom>
              <a:avLst/>
              <a:gdLst/>
              <a:ahLst/>
              <a:cxnLst/>
              <a:rect l="l" t="t" r="r" b="b"/>
              <a:pathLst>
                <a:path w="713739" h="1068070">
                  <a:moveTo>
                    <a:pt x="713266" y="0"/>
                  </a:moveTo>
                  <a:lnTo>
                    <a:pt x="0" y="237762"/>
                  </a:lnTo>
                  <a:lnTo>
                    <a:pt x="332081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200864" y="0"/>
              <a:ext cx="963294" cy="238125"/>
            </a:xfrm>
            <a:custGeom>
              <a:avLst/>
              <a:gdLst/>
              <a:ahLst/>
              <a:cxnLst/>
              <a:rect l="l" t="t" r="r" b="b"/>
              <a:pathLst>
                <a:path w="963294" h="238125">
                  <a:moveTo>
                    <a:pt x="487548" y="0"/>
                  </a:moveTo>
                  <a:lnTo>
                    <a:pt x="963059" y="237772"/>
                  </a:lnTo>
                  <a:lnTo>
                    <a:pt x="0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200864" y="117378"/>
              <a:ext cx="1295400" cy="951230"/>
            </a:xfrm>
            <a:custGeom>
              <a:avLst/>
              <a:gdLst/>
              <a:ahLst/>
              <a:cxnLst/>
              <a:rect l="l" t="t" r="r" b="b"/>
              <a:pathLst>
                <a:path w="1295400" h="951230">
                  <a:moveTo>
                    <a:pt x="1295137" y="950609"/>
                  </a:moveTo>
                  <a:lnTo>
                    <a:pt x="963059" y="120394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8257555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0" y="0"/>
                  </a:moveTo>
                  <a:lnTo>
                    <a:pt x="922343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9294616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8257626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922343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5935021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185738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621537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5934980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0" y="0"/>
                  </a:moveTo>
                  <a:lnTo>
                    <a:pt x="185738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226828" y="0"/>
              <a:ext cx="1835785" cy="1068070"/>
            </a:xfrm>
            <a:custGeom>
              <a:avLst/>
              <a:gdLst/>
              <a:ahLst/>
              <a:cxnLst/>
              <a:rect l="l" t="t" r="r" b="b"/>
              <a:pathLst>
                <a:path w="1835784" h="1068070">
                  <a:moveTo>
                    <a:pt x="22279" y="0"/>
                  </a:moveTo>
                  <a:lnTo>
                    <a:pt x="1835618" y="960033"/>
                  </a:ln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249205" y="0"/>
              <a:ext cx="1813560" cy="960119"/>
            </a:xfrm>
            <a:custGeom>
              <a:avLst/>
              <a:gdLst/>
              <a:ahLst/>
              <a:cxnLst/>
              <a:rect l="l" t="t" r="r" b="b"/>
              <a:pathLst>
                <a:path w="1813559" h="960119">
                  <a:moveTo>
                    <a:pt x="533281" y="0"/>
                  </a:moveTo>
                  <a:lnTo>
                    <a:pt x="1813241" y="95998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226828" y="960033"/>
              <a:ext cx="1835785" cy="107950"/>
            </a:xfrm>
            <a:custGeom>
              <a:avLst/>
              <a:gdLst/>
              <a:ahLst/>
              <a:cxnLst/>
              <a:rect l="l" t="t" r="r" b="b"/>
              <a:pathLst>
                <a:path w="1835784" h="107950">
                  <a:moveTo>
                    <a:pt x="1823163" y="107954"/>
                  </a:moveTo>
                  <a:lnTo>
                    <a:pt x="1835618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782376" y="0"/>
              <a:ext cx="1611630" cy="960119"/>
            </a:xfrm>
            <a:custGeom>
              <a:avLst/>
              <a:gdLst/>
              <a:ahLst/>
              <a:cxnLst/>
              <a:rect l="l" t="t" r="r" b="b"/>
              <a:pathLst>
                <a:path w="1611629" h="960119">
                  <a:moveTo>
                    <a:pt x="1611139" y="0"/>
                  </a:moveTo>
                  <a:lnTo>
                    <a:pt x="1280070" y="960065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049991" y="960033"/>
              <a:ext cx="43815" cy="107950"/>
            </a:xfrm>
            <a:custGeom>
              <a:avLst/>
              <a:gdLst/>
              <a:ahLst/>
              <a:cxnLst/>
              <a:rect l="l" t="t" r="r" b="b"/>
              <a:pathLst>
                <a:path w="43815" h="107950">
                  <a:moveTo>
                    <a:pt x="43299" y="107954"/>
                  </a:moveTo>
                  <a:lnTo>
                    <a:pt x="12455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062446" y="960023"/>
              <a:ext cx="432434" cy="108585"/>
            </a:xfrm>
            <a:custGeom>
              <a:avLst/>
              <a:gdLst/>
              <a:ahLst/>
              <a:cxnLst/>
              <a:rect l="l" t="t" r="r" b="b"/>
              <a:pathLst>
                <a:path w="432434" h="108584">
                  <a:moveTo>
                    <a:pt x="431851" y="107965"/>
                  </a:moveTo>
                  <a:lnTo>
                    <a:pt x="0" y="0"/>
                  </a:lnTo>
                  <a:lnTo>
                    <a:pt x="30847" y="107965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9062446" y="1"/>
              <a:ext cx="1165860" cy="960119"/>
            </a:xfrm>
            <a:custGeom>
              <a:avLst/>
              <a:gdLst/>
              <a:ahLst/>
              <a:cxnLst/>
              <a:rect l="l" t="t" r="r" b="b"/>
              <a:pathLst>
                <a:path w="1165859" h="960119">
                  <a:moveTo>
                    <a:pt x="1165776" y="0"/>
                  </a:moveTo>
                  <a:lnTo>
                    <a:pt x="0" y="960053"/>
                  </a:lnTo>
                  <a:lnTo>
                    <a:pt x="331064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1223388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062456" y="0"/>
              <a:ext cx="1165860" cy="1068070"/>
            </a:xfrm>
            <a:custGeom>
              <a:avLst/>
              <a:gdLst/>
              <a:ahLst/>
              <a:cxnLst/>
              <a:rect l="l" t="t" r="r" b="b"/>
              <a:pathLst>
                <a:path w="1165859" h="1068070">
                  <a:moveTo>
                    <a:pt x="432017" y="1067988"/>
                  </a:moveTo>
                  <a:lnTo>
                    <a:pt x="0" y="959980"/>
                  </a:lnTo>
                  <a:lnTo>
                    <a:pt x="116568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968983" y="86657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7" y="7341"/>
                  </a:lnTo>
                  <a:lnTo>
                    <a:pt x="27369" y="27365"/>
                  </a:lnTo>
                  <a:lnTo>
                    <a:pt x="7342" y="57072"/>
                  </a:lnTo>
                  <a:lnTo>
                    <a:pt x="0" y="93463"/>
                  </a:lnTo>
                  <a:lnTo>
                    <a:pt x="7342" y="129832"/>
                  </a:lnTo>
                  <a:lnTo>
                    <a:pt x="27369" y="159534"/>
                  </a:lnTo>
                  <a:lnTo>
                    <a:pt x="57077" y="179561"/>
                  </a:lnTo>
                  <a:lnTo>
                    <a:pt x="93463" y="186905"/>
                  </a:lnTo>
                  <a:lnTo>
                    <a:pt x="129832" y="179561"/>
                  </a:lnTo>
                  <a:lnTo>
                    <a:pt x="159534" y="159534"/>
                  </a:lnTo>
                  <a:lnTo>
                    <a:pt x="179561" y="129832"/>
                  </a:lnTo>
                  <a:lnTo>
                    <a:pt x="186905" y="93463"/>
                  </a:lnTo>
                  <a:lnTo>
                    <a:pt x="179561" y="57072"/>
                  </a:lnTo>
                  <a:lnTo>
                    <a:pt x="159534" y="27365"/>
                  </a:lnTo>
                  <a:lnTo>
                    <a:pt x="129832" y="7341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6928745" y="1005163"/>
              <a:ext cx="174625" cy="62865"/>
            </a:xfrm>
            <a:custGeom>
              <a:avLst/>
              <a:gdLst/>
              <a:ahLst/>
              <a:cxnLst/>
              <a:rect l="l" t="t" r="r" b="b"/>
              <a:pathLst>
                <a:path w="174625" h="62865">
                  <a:moveTo>
                    <a:pt x="87282" y="0"/>
                  </a:moveTo>
                  <a:lnTo>
                    <a:pt x="50892" y="7341"/>
                  </a:lnTo>
                  <a:lnTo>
                    <a:pt x="21184" y="27365"/>
                  </a:lnTo>
                  <a:lnTo>
                    <a:pt x="1160" y="57072"/>
                  </a:lnTo>
                  <a:lnTo>
                    <a:pt x="0" y="62825"/>
                  </a:lnTo>
                  <a:lnTo>
                    <a:pt x="174523" y="62825"/>
                  </a:lnTo>
                  <a:lnTo>
                    <a:pt x="173362" y="57072"/>
                  </a:lnTo>
                  <a:lnTo>
                    <a:pt x="153343" y="27365"/>
                  </a:lnTo>
                  <a:lnTo>
                    <a:pt x="123648" y="7341"/>
                  </a:lnTo>
                  <a:lnTo>
                    <a:pt x="87282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718778" y="505366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2" y="7347"/>
                  </a:lnTo>
                  <a:lnTo>
                    <a:pt x="27365" y="27381"/>
                  </a:lnTo>
                  <a:lnTo>
                    <a:pt x="7341" y="57090"/>
                  </a:lnTo>
                  <a:lnTo>
                    <a:pt x="0" y="93463"/>
                  </a:lnTo>
                  <a:lnTo>
                    <a:pt x="7341" y="129832"/>
                  </a:lnTo>
                  <a:lnTo>
                    <a:pt x="27365" y="159534"/>
                  </a:lnTo>
                  <a:lnTo>
                    <a:pt x="57072" y="179561"/>
                  </a:lnTo>
                  <a:lnTo>
                    <a:pt x="93463" y="186905"/>
                  </a:lnTo>
                  <a:lnTo>
                    <a:pt x="129811" y="179561"/>
                  </a:lnTo>
                  <a:lnTo>
                    <a:pt x="159508" y="159534"/>
                  </a:lnTo>
                  <a:lnTo>
                    <a:pt x="179537" y="129832"/>
                  </a:lnTo>
                  <a:lnTo>
                    <a:pt x="186884" y="93463"/>
                  </a:lnTo>
                  <a:lnTo>
                    <a:pt x="179537" y="57090"/>
                  </a:lnTo>
                  <a:lnTo>
                    <a:pt x="159508" y="27381"/>
                  </a:lnTo>
                  <a:lnTo>
                    <a:pt x="129811" y="7347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793356" y="0"/>
              <a:ext cx="186055" cy="90805"/>
            </a:xfrm>
            <a:custGeom>
              <a:avLst/>
              <a:gdLst/>
              <a:ahLst/>
              <a:cxnLst/>
              <a:rect l="l" t="t" r="r" b="b"/>
              <a:pathLst>
                <a:path w="186054" h="90805">
                  <a:moveTo>
                    <a:pt x="185679" y="0"/>
                  </a:moveTo>
                  <a:lnTo>
                    <a:pt x="0" y="0"/>
                  </a:lnTo>
                  <a:lnTo>
                    <a:pt x="6727" y="33332"/>
                  </a:lnTo>
                  <a:lnTo>
                    <a:pt x="26748" y="63034"/>
                  </a:lnTo>
                  <a:lnTo>
                    <a:pt x="56455" y="83061"/>
                  </a:lnTo>
                  <a:lnTo>
                    <a:pt x="92850" y="90405"/>
                  </a:lnTo>
                  <a:lnTo>
                    <a:pt x="129219" y="83061"/>
                  </a:lnTo>
                  <a:lnTo>
                    <a:pt x="158921" y="63034"/>
                  </a:lnTo>
                  <a:lnTo>
                    <a:pt x="178948" y="33332"/>
                  </a:lnTo>
                  <a:lnTo>
                    <a:pt x="185679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070440" y="14433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41"/>
                  </a:lnTo>
                  <a:lnTo>
                    <a:pt x="27376" y="27365"/>
                  </a:lnTo>
                  <a:lnTo>
                    <a:pt x="7344" y="57072"/>
                  </a:lnTo>
                  <a:lnTo>
                    <a:pt x="0" y="93463"/>
                  </a:lnTo>
                  <a:lnTo>
                    <a:pt x="7344" y="129832"/>
                  </a:lnTo>
                  <a:lnTo>
                    <a:pt x="27376" y="159534"/>
                  </a:lnTo>
                  <a:lnTo>
                    <a:pt x="57090" y="179561"/>
                  </a:lnTo>
                  <a:lnTo>
                    <a:pt x="93484" y="186905"/>
                  </a:lnTo>
                  <a:lnTo>
                    <a:pt x="129832" y="179561"/>
                  </a:lnTo>
                  <a:lnTo>
                    <a:pt x="159529" y="159534"/>
                  </a:lnTo>
                  <a:lnTo>
                    <a:pt x="179558" y="129832"/>
                  </a:lnTo>
                  <a:lnTo>
                    <a:pt x="186905" y="93463"/>
                  </a:lnTo>
                  <a:lnTo>
                    <a:pt x="179558" y="57072"/>
                  </a:lnTo>
                  <a:lnTo>
                    <a:pt x="159529" y="27365"/>
                  </a:lnTo>
                  <a:lnTo>
                    <a:pt x="129832" y="734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385162" y="505408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51"/>
                  </a:lnTo>
                  <a:lnTo>
                    <a:pt x="27376" y="27397"/>
                  </a:lnTo>
                  <a:lnTo>
                    <a:pt x="7344" y="57125"/>
                  </a:lnTo>
                  <a:lnTo>
                    <a:pt x="0" y="93525"/>
                  </a:lnTo>
                  <a:lnTo>
                    <a:pt x="7344" y="129876"/>
                  </a:lnTo>
                  <a:lnTo>
                    <a:pt x="27376" y="159557"/>
                  </a:lnTo>
                  <a:lnTo>
                    <a:pt x="57090" y="179568"/>
                  </a:lnTo>
                  <a:lnTo>
                    <a:pt x="93484" y="186905"/>
                  </a:lnTo>
                  <a:lnTo>
                    <a:pt x="129841" y="179568"/>
                  </a:lnTo>
                  <a:lnTo>
                    <a:pt x="159537" y="159557"/>
                  </a:lnTo>
                  <a:lnTo>
                    <a:pt x="179561" y="129876"/>
                  </a:lnTo>
                  <a:lnTo>
                    <a:pt x="186905" y="93525"/>
                  </a:lnTo>
                  <a:lnTo>
                    <a:pt x="179561" y="57125"/>
                  </a:lnTo>
                  <a:lnTo>
                    <a:pt x="159537" y="27397"/>
                  </a:lnTo>
                  <a:lnTo>
                    <a:pt x="129841" y="735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109349" y="0"/>
              <a:ext cx="187325" cy="184150"/>
            </a:xfrm>
            <a:custGeom>
              <a:avLst/>
              <a:gdLst/>
              <a:ahLst/>
              <a:cxnLst/>
              <a:rect l="l" t="t" r="r" b="b"/>
              <a:pathLst>
                <a:path w="187325" h="184150">
                  <a:moveTo>
                    <a:pt x="108210" y="0"/>
                  </a:moveTo>
                  <a:lnTo>
                    <a:pt x="78744" y="0"/>
                  </a:lnTo>
                  <a:lnTo>
                    <a:pt x="57086" y="4370"/>
                  </a:lnTo>
                  <a:lnTo>
                    <a:pt x="27372" y="24396"/>
                  </a:lnTo>
                  <a:lnTo>
                    <a:pt x="7343" y="54098"/>
                  </a:lnTo>
                  <a:lnTo>
                    <a:pt x="0" y="90468"/>
                  </a:lnTo>
                  <a:lnTo>
                    <a:pt x="7343" y="126861"/>
                  </a:lnTo>
                  <a:lnTo>
                    <a:pt x="27372" y="156576"/>
                  </a:lnTo>
                  <a:lnTo>
                    <a:pt x="57086" y="176607"/>
                  </a:lnTo>
                  <a:lnTo>
                    <a:pt x="93484" y="183952"/>
                  </a:lnTo>
                  <a:lnTo>
                    <a:pt x="129850" y="176607"/>
                  </a:lnTo>
                  <a:lnTo>
                    <a:pt x="159544" y="156576"/>
                  </a:lnTo>
                  <a:lnTo>
                    <a:pt x="179564" y="126861"/>
                  </a:lnTo>
                  <a:lnTo>
                    <a:pt x="186905" y="90468"/>
                  </a:lnTo>
                  <a:lnTo>
                    <a:pt x="179564" y="54098"/>
                  </a:lnTo>
                  <a:lnTo>
                    <a:pt x="159544" y="24396"/>
                  </a:lnTo>
                  <a:lnTo>
                    <a:pt x="129850" y="4370"/>
                  </a:lnTo>
                  <a:lnTo>
                    <a:pt x="108210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014039" y="4141877"/>
            <a:ext cx="78711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4800" b="1" dirty="0">
                <a:solidFill>
                  <a:srgbClr val="156DB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</a:t>
            </a:r>
            <a:r>
              <a:rPr lang="ru-RU" sz="4800" b="1" dirty="0" smtClean="0">
                <a:solidFill>
                  <a:srgbClr val="156DB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плата услуг без комиссии </a:t>
            </a:r>
            <a:endParaRPr lang="ru-RU" sz="4800" b="1" dirty="0">
              <a:solidFill>
                <a:srgbClr val="156DB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1"/>
          <a:srcRect/>
          <a:stretch>
            <a:fillRect/>
          </a:stretch>
        </p:blipFill>
        <p:spPr bwMode="auto">
          <a:xfrm>
            <a:off x="464141" y="6336075"/>
            <a:ext cx="4514380" cy="17479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2"/>
          <a:srcRect/>
          <a:stretch>
            <a:fillRect/>
          </a:stretch>
        </p:blipFill>
        <p:spPr bwMode="auto">
          <a:xfrm>
            <a:off x="461209" y="8415038"/>
            <a:ext cx="4517312" cy="16691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3"/>
          <a:srcRect/>
          <a:stretch>
            <a:fillRect/>
          </a:stretch>
        </p:blipFill>
        <p:spPr bwMode="auto">
          <a:xfrm>
            <a:off x="5698945" y="6447771"/>
            <a:ext cx="4464152" cy="16192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4"/>
          <a:srcRect/>
          <a:stretch>
            <a:fillRect/>
          </a:stretch>
        </p:blipFill>
        <p:spPr bwMode="auto">
          <a:xfrm>
            <a:off x="5696878" y="8468970"/>
            <a:ext cx="4399611" cy="16256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1" name="Прямоугольник 140"/>
          <p:cNvSpPr/>
          <p:nvPr/>
        </p:nvSpPr>
        <p:spPr>
          <a:xfrm>
            <a:off x="3496264" y="1432202"/>
            <a:ext cx="5440464" cy="15216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  <a:spcAft>
                <a:spcPts val="0"/>
              </a:spcAft>
            </a:pPr>
            <a:r>
              <a:rPr lang="ru-RU" sz="5400" b="1" dirty="0" smtClean="0">
                <a:solidFill>
                  <a:srgbClr val="46B92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uslugi.tatarstan.ru</a:t>
            </a:r>
            <a:endParaRPr lang="ru-RU" sz="4400" b="1" dirty="0">
              <a:solidFill>
                <a:srgbClr val="46B926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4" name="Рисунок 143"/>
          <p:cNvPicPr>
            <a:picLocks noChangeAspect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45" y="1637394"/>
            <a:ext cx="1761413" cy="17850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517973" y="5419118"/>
            <a:ext cx="1426972" cy="1333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8909429" y="3766729"/>
            <a:ext cx="6047055" cy="269926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13966705" y="5977847"/>
            <a:ext cx="5702620" cy="4874382"/>
          </a:xfrm>
          <a:prstGeom prst="rect">
            <a:avLst/>
          </a:prstGeom>
        </p:spPr>
      </p:pic>
      <p:sp>
        <p:nvSpPr>
          <p:cNvPr id="146" name="Выноска-облако 145"/>
          <p:cNvSpPr/>
          <p:nvPr/>
        </p:nvSpPr>
        <p:spPr>
          <a:xfrm>
            <a:off x="9261710" y="4012093"/>
            <a:ext cx="5887783" cy="2368320"/>
          </a:xfrm>
          <a:prstGeom prst="cloudCallou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прием платежей безопасен и соответствует строгим стандартам</a:t>
            </a:r>
          </a:p>
        </p:txBody>
      </p:sp>
    </p:spTree>
    <p:extLst>
      <p:ext uri="{BB962C8B-B14F-4D97-AF65-F5344CB8AC3E}">
        <p14:creationId xmlns:p14="http://schemas.microsoft.com/office/powerpoint/2010/main" val="34197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14373" y="3261987"/>
            <a:ext cx="858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4800" b="1" dirty="0">
                <a:solidFill>
                  <a:srgbClr val="156CB6"/>
                </a:solidFill>
                <a:cs typeface="Calibri"/>
              </a:rPr>
              <a:t>запись на </a:t>
            </a:r>
            <a:r>
              <a:rPr lang="ru-RU" sz="4800" b="1" spc="-5" dirty="0">
                <a:solidFill>
                  <a:srgbClr val="156CB6"/>
                </a:solidFill>
                <a:cs typeface="Calibri"/>
              </a:rPr>
              <a:t>прием </a:t>
            </a:r>
            <a:r>
              <a:rPr lang="ru-RU" sz="4800" b="1" dirty="0">
                <a:solidFill>
                  <a:srgbClr val="156CB6"/>
                </a:solidFill>
                <a:cs typeface="Calibri"/>
              </a:rPr>
              <a:t>к</a:t>
            </a:r>
            <a:r>
              <a:rPr lang="ru-RU" sz="4800" b="1" spc="-40" dirty="0">
                <a:solidFill>
                  <a:srgbClr val="156CB6"/>
                </a:solidFill>
                <a:cs typeface="Calibri"/>
              </a:rPr>
              <a:t> </a:t>
            </a:r>
            <a:r>
              <a:rPr lang="ru-RU" sz="4800" b="1" dirty="0">
                <a:solidFill>
                  <a:srgbClr val="156CB6"/>
                </a:solidFill>
                <a:cs typeface="Calibri"/>
              </a:rPr>
              <a:t>специалисту</a:t>
            </a:r>
            <a:endParaRPr lang="ru-RU" sz="4800" dirty="0">
              <a:cs typeface="Calibri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81398" y="5960951"/>
            <a:ext cx="144797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spc="-15" dirty="0" smtClean="0">
              <a:solidFill>
                <a:srgbClr val="1A1A1A"/>
              </a:solidFill>
              <a:cs typeface="Calibri"/>
            </a:endParaRPr>
          </a:p>
          <a:p>
            <a:endParaRPr lang="ru-RU" sz="2000" b="1" spc="-5" dirty="0">
              <a:solidFill>
                <a:srgbClr val="1A1A1A"/>
              </a:solidFill>
              <a:cs typeface="Calibri"/>
            </a:endParaRPr>
          </a:p>
          <a:p>
            <a:endParaRPr lang="ru-RU" sz="2000" b="1" spc="-5" dirty="0">
              <a:solidFill>
                <a:srgbClr val="1A1A1A"/>
              </a:solidFill>
              <a:cs typeface="Calibri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11113" r="3293" b="10591"/>
          <a:stretch/>
        </p:blipFill>
        <p:spPr>
          <a:xfrm>
            <a:off x="2247604" y="4923467"/>
            <a:ext cx="4960265" cy="180183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" t="8577" r="3049" b="11516"/>
          <a:stretch/>
        </p:blipFill>
        <p:spPr>
          <a:xfrm>
            <a:off x="12945083" y="4923467"/>
            <a:ext cx="4916714" cy="17995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15585" r="6028" b="14404"/>
          <a:stretch/>
        </p:blipFill>
        <p:spPr>
          <a:xfrm>
            <a:off x="7593754" y="4828797"/>
            <a:ext cx="4965444" cy="187221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" t="10375" r="6131" b="10259"/>
          <a:stretch/>
        </p:blipFill>
        <p:spPr>
          <a:xfrm>
            <a:off x="4572405" y="7910901"/>
            <a:ext cx="4900373" cy="18482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" t="5274" r="3729" b="10424"/>
          <a:stretch/>
        </p:blipFill>
        <p:spPr>
          <a:xfrm>
            <a:off x="9971031" y="7866695"/>
            <a:ext cx="5026910" cy="1864821"/>
          </a:xfrm>
          <a:prstGeom prst="rect">
            <a:avLst/>
          </a:prstGeom>
        </p:spPr>
      </p:pic>
      <p:grpSp>
        <p:nvGrpSpPr>
          <p:cNvPr id="21" name="Группа 20"/>
          <p:cNvGrpSpPr/>
          <p:nvPr/>
        </p:nvGrpSpPr>
        <p:grpSpPr>
          <a:xfrm>
            <a:off x="6565" y="-4722"/>
            <a:ext cx="20104100" cy="1068608"/>
            <a:chOff x="0" y="0"/>
            <a:chExt cx="20104100" cy="1068608"/>
          </a:xfrm>
        </p:grpSpPr>
        <p:sp>
          <p:nvSpPr>
            <p:cNvPr id="22" name="object 17"/>
            <p:cNvSpPr/>
            <p:nvPr/>
          </p:nvSpPr>
          <p:spPr>
            <a:xfrm>
              <a:off x="3940424" y="0"/>
              <a:ext cx="46584" cy="3372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8"/>
            <p:cNvSpPr/>
            <p:nvPr/>
          </p:nvSpPr>
          <p:spPr>
            <a:xfrm>
              <a:off x="13076773" y="836937"/>
              <a:ext cx="365119" cy="2310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9"/>
            <p:cNvSpPr/>
            <p:nvPr/>
          </p:nvSpPr>
          <p:spPr>
            <a:xfrm>
              <a:off x="10482194" y="0"/>
              <a:ext cx="458624" cy="10679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/>
            <p:cNvSpPr/>
            <p:nvPr/>
          </p:nvSpPr>
          <p:spPr>
            <a:xfrm>
              <a:off x="8706583" y="0"/>
              <a:ext cx="2110888" cy="10679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/>
            <p:cNvSpPr/>
            <p:nvPr/>
          </p:nvSpPr>
          <p:spPr>
            <a:xfrm>
              <a:off x="15607273" y="251091"/>
              <a:ext cx="1424249" cy="8168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/>
            <p:cNvSpPr/>
            <p:nvPr/>
          </p:nvSpPr>
          <p:spPr>
            <a:xfrm>
              <a:off x="16484629" y="61568"/>
              <a:ext cx="1481839" cy="84428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3"/>
            <p:cNvSpPr/>
            <p:nvPr/>
          </p:nvSpPr>
          <p:spPr>
            <a:xfrm>
              <a:off x="16484629" y="251091"/>
              <a:ext cx="1481839" cy="81689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4"/>
            <p:cNvSpPr/>
            <p:nvPr/>
          </p:nvSpPr>
          <p:spPr>
            <a:xfrm>
              <a:off x="14991376" y="0"/>
              <a:ext cx="1493252" cy="10679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5"/>
            <p:cNvSpPr/>
            <p:nvPr/>
          </p:nvSpPr>
          <p:spPr>
            <a:xfrm>
              <a:off x="16082232" y="0"/>
              <a:ext cx="443127" cy="25109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6"/>
            <p:cNvSpPr/>
            <p:nvPr/>
          </p:nvSpPr>
          <p:spPr>
            <a:xfrm>
              <a:off x="17956207" y="0"/>
              <a:ext cx="254547" cy="90585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7"/>
            <p:cNvSpPr/>
            <p:nvPr/>
          </p:nvSpPr>
          <p:spPr>
            <a:xfrm>
              <a:off x="0" y="0"/>
              <a:ext cx="1734858" cy="1649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8"/>
            <p:cNvSpPr/>
            <p:nvPr/>
          </p:nvSpPr>
          <p:spPr>
            <a:xfrm>
              <a:off x="16484629" y="0"/>
              <a:ext cx="121566" cy="25109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9"/>
            <p:cNvSpPr/>
            <p:nvPr/>
          </p:nvSpPr>
          <p:spPr>
            <a:xfrm>
              <a:off x="16484629" y="0"/>
              <a:ext cx="758196" cy="25109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0"/>
            <p:cNvSpPr/>
            <p:nvPr/>
          </p:nvSpPr>
          <p:spPr>
            <a:xfrm>
              <a:off x="2424135" y="337267"/>
              <a:ext cx="1516288" cy="43077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1"/>
            <p:cNvSpPr/>
            <p:nvPr/>
          </p:nvSpPr>
          <p:spPr>
            <a:xfrm>
              <a:off x="12814479" y="0"/>
              <a:ext cx="550768" cy="83693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2"/>
            <p:cNvSpPr/>
            <p:nvPr/>
          </p:nvSpPr>
          <p:spPr>
            <a:xfrm>
              <a:off x="12455642" y="0"/>
              <a:ext cx="358837" cy="13046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3"/>
            <p:cNvSpPr/>
            <p:nvPr/>
          </p:nvSpPr>
          <p:spPr>
            <a:xfrm>
              <a:off x="1163158" y="0"/>
              <a:ext cx="571699" cy="16491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4"/>
            <p:cNvSpPr/>
            <p:nvPr/>
          </p:nvSpPr>
          <p:spPr>
            <a:xfrm>
              <a:off x="1710670" y="0"/>
              <a:ext cx="713465" cy="33726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5"/>
            <p:cNvSpPr/>
            <p:nvPr/>
          </p:nvSpPr>
          <p:spPr>
            <a:xfrm>
              <a:off x="2221785" y="0"/>
              <a:ext cx="1718638" cy="33726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6"/>
            <p:cNvSpPr/>
            <p:nvPr/>
          </p:nvSpPr>
          <p:spPr>
            <a:xfrm>
              <a:off x="3388943" y="0"/>
              <a:ext cx="571867" cy="33726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7"/>
            <p:cNvSpPr/>
            <p:nvPr/>
          </p:nvSpPr>
          <p:spPr>
            <a:xfrm>
              <a:off x="17242825" y="0"/>
              <a:ext cx="723642" cy="90585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8"/>
            <p:cNvSpPr/>
            <p:nvPr/>
          </p:nvSpPr>
          <p:spPr>
            <a:xfrm>
              <a:off x="17835373" y="0"/>
              <a:ext cx="131095" cy="90585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9"/>
            <p:cNvSpPr/>
            <p:nvPr/>
          </p:nvSpPr>
          <p:spPr>
            <a:xfrm>
              <a:off x="11517973" y="1026492"/>
              <a:ext cx="193711" cy="41496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0"/>
            <p:cNvSpPr/>
            <p:nvPr/>
          </p:nvSpPr>
          <p:spPr>
            <a:xfrm>
              <a:off x="11603311" y="1026492"/>
              <a:ext cx="121252" cy="41496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1"/>
            <p:cNvSpPr/>
            <p:nvPr/>
          </p:nvSpPr>
          <p:spPr>
            <a:xfrm>
              <a:off x="11544884" y="0"/>
              <a:ext cx="1269594" cy="1026492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2"/>
            <p:cNvSpPr/>
            <p:nvPr/>
          </p:nvSpPr>
          <p:spPr>
            <a:xfrm>
              <a:off x="11711685" y="836937"/>
              <a:ext cx="1619636" cy="23105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3"/>
            <p:cNvSpPr/>
            <p:nvPr/>
          </p:nvSpPr>
          <p:spPr>
            <a:xfrm>
              <a:off x="11711685" y="130467"/>
              <a:ext cx="1619636" cy="896025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4"/>
            <p:cNvSpPr/>
            <p:nvPr/>
          </p:nvSpPr>
          <p:spPr>
            <a:xfrm>
              <a:off x="3544111" y="337267"/>
              <a:ext cx="1822509" cy="730721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5"/>
            <p:cNvSpPr/>
            <p:nvPr/>
          </p:nvSpPr>
          <p:spPr>
            <a:xfrm>
              <a:off x="10694752" y="0"/>
              <a:ext cx="20837" cy="9842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6"/>
            <p:cNvSpPr/>
            <p:nvPr/>
          </p:nvSpPr>
          <p:spPr>
            <a:xfrm>
              <a:off x="10496957" y="0"/>
              <a:ext cx="464279" cy="1067988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7"/>
            <p:cNvSpPr/>
            <p:nvPr/>
          </p:nvSpPr>
          <p:spPr>
            <a:xfrm>
              <a:off x="10712239" y="0"/>
              <a:ext cx="21151" cy="9842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8"/>
            <p:cNvSpPr/>
            <p:nvPr/>
          </p:nvSpPr>
          <p:spPr>
            <a:xfrm>
              <a:off x="10712239" y="9842"/>
              <a:ext cx="999446" cy="1058145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9"/>
            <p:cNvSpPr/>
            <p:nvPr/>
          </p:nvSpPr>
          <p:spPr>
            <a:xfrm>
              <a:off x="10712239" y="0"/>
              <a:ext cx="999446" cy="1026492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0"/>
            <p:cNvSpPr/>
            <p:nvPr/>
          </p:nvSpPr>
          <p:spPr>
            <a:xfrm>
              <a:off x="8249340" y="0"/>
              <a:ext cx="1028733" cy="1067988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1"/>
            <p:cNvSpPr/>
            <p:nvPr/>
          </p:nvSpPr>
          <p:spPr>
            <a:xfrm>
              <a:off x="8347389" y="0"/>
              <a:ext cx="1882120" cy="1067988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2"/>
            <p:cNvSpPr/>
            <p:nvPr/>
          </p:nvSpPr>
          <p:spPr>
            <a:xfrm>
              <a:off x="14685626" y="0"/>
              <a:ext cx="752228" cy="1067988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3"/>
            <p:cNvSpPr/>
            <p:nvPr/>
          </p:nvSpPr>
          <p:spPr>
            <a:xfrm>
              <a:off x="13331321" y="0"/>
              <a:ext cx="1286767" cy="1067988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4"/>
            <p:cNvSpPr/>
            <p:nvPr/>
          </p:nvSpPr>
          <p:spPr>
            <a:xfrm>
              <a:off x="13331321" y="836937"/>
              <a:ext cx="755474" cy="231050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5"/>
            <p:cNvSpPr/>
            <p:nvPr/>
          </p:nvSpPr>
          <p:spPr>
            <a:xfrm>
              <a:off x="13742303" y="0"/>
              <a:ext cx="1035047" cy="1067988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6"/>
            <p:cNvSpPr/>
            <p:nvPr/>
          </p:nvSpPr>
          <p:spPr>
            <a:xfrm>
              <a:off x="12722649" y="0"/>
              <a:ext cx="91829" cy="130467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57"/>
            <p:cNvSpPr/>
            <p:nvPr/>
          </p:nvSpPr>
          <p:spPr>
            <a:xfrm>
              <a:off x="12785160" y="0"/>
              <a:ext cx="159785" cy="130467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58"/>
            <p:cNvSpPr/>
            <p:nvPr/>
          </p:nvSpPr>
          <p:spPr>
            <a:xfrm>
              <a:off x="17153613" y="0"/>
              <a:ext cx="89211" cy="61568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59"/>
            <p:cNvSpPr/>
            <p:nvPr/>
          </p:nvSpPr>
          <p:spPr>
            <a:xfrm>
              <a:off x="17219998" y="0"/>
              <a:ext cx="34763" cy="61568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0"/>
            <p:cNvSpPr/>
            <p:nvPr/>
          </p:nvSpPr>
          <p:spPr>
            <a:xfrm>
              <a:off x="0" y="652859"/>
              <a:ext cx="415107" cy="415128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1"/>
            <p:cNvSpPr/>
            <p:nvPr/>
          </p:nvSpPr>
          <p:spPr>
            <a:xfrm>
              <a:off x="0" y="100206"/>
              <a:ext cx="1734858" cy="967782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2"/>
            <p:cNvSpPr/>
            <p:nvPr/>
          </p:nvSpPr>
          <p:spPr>
            <a:xfrm>
              <a:off x="1705948" y="164916"/>
              <a:ext cx="718187" cy="903071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3"/>
            <p:cNvSpPr/>
            <p:nvPr/>
          </p:nvSpPr>
          <p:spPr>
            <a:xfrm>
              <a:off x="2144521" y="337267"/>
              <a:ext cx="1399590" cy="730721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4"/>
            <p:cNvSpPr/>
            <p:nvPr/>
          </p:nvSpPr>
          <p:spPr>
            <a:xfrm>
              <a:off x="3940424" y="0"/>
              <a:ext cx="885240" cy="337267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5"/>
            <p:cNvSpPr/>
            <p:nvPr/>
          </p:nvSpPr>
          <p:spPr>
            <a:xfrm>
              <a:off x="3940424" y="0"/>
              <a:ext cx="2609239" cy="1067988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6"/>
            <p:cNvSpPr/>
            <p:nvPr/>
          </p:nvSpPr>
          <p:spPr>
            <a:xfrm>
              <a:off x="6151299" y="0"/>
              <a:ext cx="1334189" cy="1067988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67"/>
            <p:cNvSpPr/>
            <p:nvPr/>
          </p:nvSpPr>
          <p:spPr>
            <a:xfrm>
              <a:off x="7106725" y="0"/>
              <a:ext cx="2132636" cy="1067988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68"/>
            <p:cNvSpPr/>
            <p:nvPr/>
          </p:nvSpPr>
          <p:spPr>
            <a:xfrm>
              <a:off x="19451659" y="0"/>
              <a:ext cx="476739" cy="184123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69"/>
            <p:cNvSpPr/>
            <p:nvPr/>
          </p:nvSpPr>
          <p:spPr>
            <a:xfrm>
              <a:off x="17966469" y="0"/>
              <a:ext cx="1961929" cy="905857"/>
            </a:xfrm>
            <a:prstGeom prst="rect">
              <a:avLst/>
            </a:prstGeom>
            <a:blipFill>
              <a:blip r:embed="rId5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0"/>
            <p:cNvSpPr/>
            <p:nvPr/>
          </p:nvSpPr>
          <p:spPr>
            <a:xfrm>
              <a:off x="19903059" y="0"/>
              <a:ext cx="39998" cy="182088"/>
            </a:xfrm>
            <a:prstGeom prst="rect">
              <a:avLst/>
            </a:prstGeom>
            <a:blipFill>
              <a:blip r:embed="rId6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1"/>
            <p:cNvSpPr/>
            <p:nvPr/>
          </p:nvSpPr>
          <p:spPr>
            <a:xfrm>
              <a:off x="17966469" y="182088"/>
              <a:ext cx="1961929" cy="885899"/>
            </a:xfrm>
            <a:prstGeom prst="rect">
              <a:avLst/>
            </a:prstGeom>
            <a:blipFill>
              <a:blip r:embed="rId6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2"/>
            <p:cNvSpPr/>
            <p:nvPr/>
          </p:nvSpPr>
          <p:spPr>
            <a:xfrm>
              <a:off x="19928399" y="0"/>
              <a:ext cx="175701" cy="1067988"/>
            </a:xfrm>
            <a:prstGeom prst="rect">
              <a:avLst/>
            </a:prstGeom>
            <a:blipFill>
              <a:blip r:embed="rId6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3"/>
            <p:cNvSpPr/>
            <p:nvPr/>
          </p:nvSpPr>
          <p:spPr>
            <a:xfrm>
              <a:off x="17956730" y="905857"/>
              <a:ext cx="429411" cy="162131"/>
            </a:xfrm>
            <a:prstGeom prst="rect">
              <a:avLst/>
            </a:prstGeom>
            <a:blipFill>
              <a:blip r:embed="rId6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4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5"/>
            <p:cNvSpPr/>
            <p:nvPr/>
          </p:nvSpPr>
          <p:spPr>
            <a:xfrm>
              <a:off x="1478635" y="117378"/>
              <a:ext cx="1206500" cy="951230"/>
            </a:xfrm>
            <a:custGeom>
              <a:avLst/>
              <a:gdLst/>
              <a:ahLst/>
              <a:cxnLst/>
              <a:rect l="l" t="t" r="r" b="b"/>
              <a:pathLst>
                <a:path w="1206500" h="951230">
                  <a:moveTo>
                    <a:pt x="1206259" y="950609"/>
                  </a:moveTo>
                  <a:lnTo>
                    <a:pt x="0" y="481493"/>
                  </a:lnTo>
                  <a:lnTo>
                    <a:pt x="722229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6"/>
            <p:cNvSpPr/>
            <p:nvPr/>
          </p:nvSpPr>
          <p:spPr>
            <a:xfrm>
              <a:off x="1478646" y="598829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0" y="0"/>
                  </a:moveTo>
                  <a:lnTo>
                    <a:pt x="1206368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77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175929" y="46915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78"/>
            <p:cNvSpPr/>
            <p:nvPr/>
          </p:nvSpPr>
          <p:spPr>
            <a:xfrm>
              <a:off x="0" y="598871"/>
              <a:ext cx="1478915" cy="469265"/>
            </a:xfrm>
            <a:custGeom>
              <a:avLst/>
              <a:gdLst/>
              <a:ahLst/>
              <a:cxnLst/>
              <a:rect l="l" t="t" r="r" b="b"/>
              <a:pathLst>
                <a:path w="1478915" h="469265">
                  <a:moveTo>
                    <a:pt x="0" y="454965"/>
                  </a:moveTo>
                  <a:lnTo>
                    <a:pt x="1478643" y="0"/>
                  </a:lnTo>
                  <a:lnTo>
                    <a:pt x="1305812" y="469116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79"/>
            <p:cNvSpPr/>
            <p:nvPr/>
          </p:nvSpPr>
          <p:spPr>
            <a:xfrm>
              <a:off x="1478646" y="598829"/>
              <a:ext cx="176530" cy="469265"/>
            </a:xfrm>
            <a:custGeom>
              <a:avLst/>
              <a:gdLst/>
              <a:ahLst/>
              <a:cxnLst/>
              <a:rect l="l" t="t" r="r" b="b"/>
              <a:pathLst>
                <a:path w="176530" h="469265">
                  <a:moveTo>
                    <a:pt x="0" y="0"/>
                  </a:moveTo>
                  <a:lnTo>
                    <a:pt x="175929" y="46915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0"/>
            <p:cNvSpPr/>
            <p:nvPr/>
          </p:nvSpPr>
          <p:spPr>
            <a:xfrm>
              <a:off x="1305799" y="598829"/>
              <a:ext cx="173355" cy="469265"/>
            </a:xfrm>
            <a:custGeom>
              <a:avLst/>
              <a:gdLst/>
              <a:ahLst/>
              <a:cxnLst/>
              <a:rect l="l" t="t" r="r" b="b"/>
              <a:pathLst>
                <a:path w="173355" h="469265">
                  <a:moveTo>
                    <a:pt x="0" y="469158"/>
                  </a:moveTo>
                  <a:lnTo>
                    <a:pt x="172846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1"/>
            <p:cNvSpPr/>
            <p:nvPr/>
          </p:nvSpPr>
          <p:spPr>
            <a:xfrm>
              <a:off x="1478646" y="0"/>
              <a:ext cx="722630" cy="599440"/>
            </a:xfrm>
            <a:custGeom>
              <a:avLst/>
              <a:gdLst/>
              <a:ahLst/>
              <a:cxnLst/>
              <a:rect l="l" t="t" r="r" b="b"/>
              <a:pathLst>
                <a:path w="722630" h="599440">
                  <a:moveTo>
                    <a:pt x="0" y="598829"/>
                  </a:moveTo>
                  <a:lnTo>
                    <a:pt x="722229" y="117336"/>
                  </a:lnTo>
                  <a:lnTo>
                    <a:pt x="673341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37425" y="0"/>
                  </a:moveTo>
                  <a:lnTo>
                    <a:pt x="0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3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4"/>
            <p:cNvSpPr/>
            <p:nvPr/>
          </p:nvSpPr>
          <p:spPr>
            <a:xfrm>
              <a:off x="2151959" y="0"/>
              <a:ext cx="48895" cy="117475"/>
            </a:xfrm>
            <a:custGeom>
              <a:avLst/>
              <a:gdLst/>
              <a:ahLst/>
              <a:cxnLst/>
              <a:rect l="l" t="t" r="r" b="b"/>
              <a:pathLst>
                <a:path w="48894" h="117475">
                  <a:moveTo>
                    <a:pt x="0" y="0"/>
                  </a:moveTo>
                  <a:lnTo>
                    <a:pt x="48905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5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6"/>
            <p:cNvSpPr/>
            <p:nvPr/>
          </p:nvSpPr>
          <p:spPr>
            <a:xfrm>
              <a:off x="1621540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87"/>
            <p:cNvSpPr/>
            <p:nvPr/>
          </p:nvSpPr>
          <p:spPr>
            <a:xfrm>
              <a:off x="11793886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1008632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88"/>
            <p:cNvSpPr/>
            <p:nvPr/>
          </p:nvSpPr>
          <p:spPr>
            <a:xfrm>
              <a:off x="11223424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89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0"/>
            <p:cNvSpPr/>
            <p:nvPr/>
          </p:nvSpPr>
          <p:spPr>
            <a:xfrm>
              <a:off x="11793889" y="0"/>
              <a:ext cx="1009015" cy="1068070"/>
            </a:xfrm>
            <a:custGeom>
              <a:avLst/>
              <a:gdLst/>
              <a:ahLst/>
              <a:cxnLst/>
              <a:rect l="l" t="t" r="r" b="b"/>
              <a:pathLst>
                <a:path w="1009015" h="1068070">
                  <a:moveTo>
                    <a:pt x="0" y="0"/>
                  </a:moveTo>
                  <a:lnTo>
                    <a:pt x="1008637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1"/>
            <p:cNvSpPr/>
            <p:nvPr/>
          </p:nvSpPr>
          <p:spPr>
            <a:xfrm>
              <a:off x="0" y="0"/>
              <a:ext cx="1478915" cy="1054100"/>
            </a:xfrm>
            <a:custGeom>
              <a:avLst/>
              <a:gdLst/>
              <a:ahLst/>
              <a:cxnLst/>
              <a:rect l="l" t="t" r="r" b="b"/>
              <a:pathLst>
                <a:path w="1478915" h="1054100">
                  <a:moveTo>
                    <a:pt x="0" y="1053837"/>
                  </a:moveTo>
                  <a:lnTo>
                    <a:pt x="1478643" y="598871"/>
                  </a:lnTo>
                  <a:lnTo>
                    <a:pt x="75998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2"/>
            <p:cNvSpPr/>
            <p:nvPr/>
          </p:nvSpPr>
          <p:spPr>
            <a:xfrm>
              <a:off x="1478646" y="0"/>
              <a:ext cx="37465" cy="599440"/>
            </a:xfrm>
            <a:custGeom>
              <a:avLst/>
              <a:gdLst/>
              <a:ahLst/>
              <a:cxnLst/>
              <a:rect l="l" t="t" r="r" b="b"/>
              <a:pathLst>
                <a:path w="37465" h="599440">
                  <a:moveTo>
                    <a:pt x="0" y="598829"/>
                  </a:moveTo>
                  <a:lnTo>
                    <a:pt x="37425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3"/>
            <p:cNvSpPr/>
            <p:nvPr/>
          </p:nvSpPr>
          <p:spPr>
            <a:xfrm>
              <a:off x="760032" y="0"/>
              <a:ext cx="718820" cy="599440"/>
            </a:xfrm>
            <a:custGeom>
              <a:avLst/>
              <a:gdLst/>
              <a:ahLst/>
              <a:cxnLst/>
              <a:rect l="l" t="t" r="r" b="b"/>
              <a:pathLst>
                <a:path w="718819" h="599440">
                  <a:moveTo>
                    <a:pt x="0" y="0"/>
                  </a:moveTo>
                  <a:lnTo>
                    <a:pt x="718613" y="59882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4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5"/>
            <p:cNvSpPr/>
            <p:nvPr/>
          </p:nvSpPr>
          <p:spPr>
            <a:xfrm>
              <a:off x="3895823" y="0"/>
              <a:ext cx="1916430" cy="1068070"/>
            </a:xfrm>
            <a:custGeom>
              <a:avLst/>
              <a:gdLst/>
              <a:ahLst/>
              <a:cxnLst/>
              <a:rect l="l" t="t" r="r" b="b"/>
              <a:pathLst>
                <a:path w="1916429" h="1068070">
                  <a:moveTo>
                    <a:pt x="0" y="0"/>
                  </a:moveTo>
                  <a:lnTo>
                    <a:pt x="1916408" y="598861"/>
                  </a:lnTo>
                  <a:lnTo>
                    <a:pt x="710104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6"/>
            <p:cNvSpPr/>
            <p:nvPr/>
          </p:nvSpPr>
          <p:spPr>
            <a:xfrm>
              <a:off x="4605926" y="598861"/>
              <a:ext cx="1206500" cy="469265"/>
            </a:xfrm>
            <a:custGeom>
              <a:avLst/>
              <a:gdLst/>
              <a:ahLst/>
              <a:cxnLst/>
              <a:rect l="l" t="t" r="r" b="b"/>
              <a:pathLst>
                <a:path w="1206500" h="469265">
                  <a:moveTo>
                    <a:pt x="1134128" y="469127"/>
                  </a:moveTo>
                  <a:lnTo>
                    <a:pt x="1206304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97"/>
            <p:cNvSpPr/>
            <p:nvPr/>
          </p:nvSpPr>
          <p:spPr>
            <a:xfrm>
              <a:off x="3895934" y="0"/>
              <a:ext cx="1916430" cy="599440"/>
            </a:xfrm>
            <a:custGeom>
              <a:avLst/>
              <a:gdLst/>
              <a:ahLst/>
              <a:cxnLst/>
              <a:rect l="l" t="t" r="r" b="b"/>
              <a:pathLst>
                <a:path w="1916429" h="599440">
                  <a:moveTo>
                    <a:pt x="1830745" y="0"/>
                  </a:moveTo>
                  <a:lnTo>
                    <a:pt x="1916307" y="598829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98"/>
            <p:cNvSpPr/>
            <p:nvPr/>
          </p:nvSpPr>
          <p:spPr>
            <a:xfrm>
              <a:off x="5740066" y="598861"/>
              <a:ext cx="1245235" cy="469265"/>
            </a:xfrm>
            <a:custGeom>
              <a:avLst/>
              <a:gdLst/>
              <a:ahLst/>
              <a:cxnLst/>
              <a:rect l="l" t="t" r="r" b="b"/>
              <a:pathLst>
                <a:path w="1245234" h="469265">
                  <a:moveTo>
                    <a:pt x="1244995" y="469127"/>
                  </a:moveTo>
                  <a:lnTo>
                    <a:pt x="72175" y="0"/>
                  </a:lnTo>
                  <a:lnTo>
                    <a:pt x="0" y="469127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99"/>
            <p:cNvSpPr/>
            <p:nvPr/>
          </p:nvSpPr>
          <p:spPr>
            <a:xfrm>
              <a:off x="5726676" y="0"/>
              <a:ext cx="1083945" cy="599440"/>
            </a:xfrm>
            <a:custGeom>
              <a:avLst/>
              <a:gdLst/>
              <a:ahLst/>
              <a:cxnLst/>
              <a:rect l="l" t="t" r="r" b="b"/>
              <a:pathLst>
                <a:path w="1083945" h="599440">
                  <a:moveTo>
                    <a:pt x="1083667" y="0"/>
                  </a:moveTo>
                  <a:lnTo>
                    <a:pt x="85565" y="59886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0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1"/>
            <p:cNvSpPr/>
            <p:nvPr/>
          </p:nvSpPr>
          <p:spPr>
            <a:xfrm>
              <a:off x="5812241" y="0"/>
              <a:ext cx="1173480" cy="1068070"/>
            </a:xfrm>
            <a:custGeom>
              <a:avLst/>
              <a:gdLst/>
              <a:ahLst/>
              <a:cxnLst/>
              <a:rect l="l" t="t" r="r" b="b"/>
              <a:pathLst>
                <a:path w="1173479" h="1068070">
                  <a:moveTo>
                    <a:pt x="1172921" y="1067988"/>
                  </a:moveTo>
                  <a:lnTo>
                    <a:pt x="0" y="598819"/>
                  </a:lnTo>
                  <a:lnTo>
                    <a:pt x="998033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2"/>
            <p:cNvSpPr/>
            <p:nvPr/>
          </p:nvSpPr>
          <p:spPr>
            <a:xfrm>
              <a:off x="2688538" y="0"/>
              <a:ext cx="1188720" cy="238125"/>
            </a:xfrm>
            <a:custGeom>
              <a:avLst/>
              <a:gdLst/>
              <a:ahLst/>
              <a:cxnLst/>
              <a:rect l="l" t="t" r="r" b="b"/>
              <a:pathLst>
                <a:path w="1188720" h="238125">
                  <a:moveTo>
                    <a:pt x="1188497" y="0"/>
                  </a:moveTo>
                  <a:lnTo>
                    <a:pt x="475386" y="237710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3"/>
            <p:cNvSpPr/>
            <p:nvPr/>
          </p:nvSpPr>
          <p:spPr>
            <a:xfrm>
              <a:off x="3707682" y="0"/>
              <a:ext cx="178435" cy="1068070"/>
            </a:xfrm>
            <a:custGeom>
              <a:avLst/>
              <a:gdLst/>
              <a:ahLst/>
              <a:cxnLst/>
              <a:rect l="l" t="t" r="r" b="b"/>
              <a:pathLst>
                <a:path w="178435" h="1068070">
                  <a:moveTo>
                    <a:pt x="0" y="1067988"/>
                  </a:moveTo>
                  <a:lnTo>
                    <a:pt x="17802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4"/>
            <p:cNvSpPr/>
            <p:nvPr/>
          </p:nvSpPr>
          <p:spPr>
            <a:xfrm>
              <a:off x="3163924" y="0"/>
              <a:ext cx="713740" cy="1068070"/>
            </a:xfrm>
            <a:custGeom>
              <a:avLst/>
              <a:gdLst/>
              <a:ahLst/>
              <a:cxnLst/>
              <a:rect l="l" t="t" r="r" b="b"/>
              <a:pathLst>
                <a:path w="713739" h="1068070">
                  <a:moveTo>
                    <a:pt x="713266" y="0"/>
                  </a:moveTo>
                  <a:lnTo>
                    <a:pt x="0" y="237762"/>
                  </a:lnTo>
                  <a:lnTo>
                    <a:pt x="332081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5"/>
            <p:cNvSpPr/>
            <p:nvPr/>
          </p:nvSpPr>
          <p:spPr>
            <a:xfrm>
              <a:off x="2200864" y="0"/>
              <a:ext cx="117475" cy="117475"/>
            </a:xfrm>
            <a:custGeom>
              <a:avLst/>
              <a:gdLst/>
              <a:ahLst/>
              <a:cxnLst/>
              <a:rect l="l" t="t" r="r" b="b"/>
              <a:pathLst>
                <a:path w="117475" h="117475">
                  <a:moveTo>
                    <a:pt x="0" y="117378"/>
                  </a:moveTo>
                  <a:lnTo>
                    <a:pt x="117388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6"/>
            <p:cNvSpPr/>
            <p:nvPr/>
          </p:nvSpPr>
          <p:spPr>
            <a:xfrm>
              <a:off x="2200864" y="0"/>
              <a:ext cx="963294" cy="238125"/>
            </a:xfrm>
            <a:custGeom>
              <a:avLst/>
              <a:gdLst/>
              <a:ahLst/>
              <a:cxnLst/>
              <a:rect l="l" t="t" r="r" b="b"/>
              <a:pathLst>
                <a:path w="963294" h="238125">
                  <a:moveTo>
                    <a:pt x="487548" y="0"/>
                  </a:moveTo>
                  <a:lnTo>
                    <a:pt x="963059" y="237772"/>
                  </a:lnTo>
                  <a:lnTo>
                    <a:pt x="0" y="11737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07"/>
            <p:cNvSpPr/>
            <p:nvPr/>
          </p:nvSpPr>
          <p:spPr>
            <a:xfrm>
              <a:off x="2200864" y="117378"/>
              <a:ext cx="1037590" cy="951230"/>
            </a:xfrm>
            <a:custGeom>
              <a:avLst/>
              <a:gdLst/>
              <a:ahLst/>
              <a:cxnLst/>
              <a:rect l="l" t="t" r="r" b="b"/>
              <a:pathLst>
                <a:path w="1037589" h="951230">
                  <a:moveTo>
                    <a:pt x="0" y="0"/>
                  </a:moveTo>
                  <a:lnTo>
                    <a:pt x="1037040" y="950609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08"/>
            <p:cNvSpPr/>
            <p:nvPr/>
          </p:nvSpPr>
          <p:spPr>
            <a:xfrm>
              <a:off x="2200864" y="117378"/>
              <a:ext cx="1295400" cy="951230"/>
            </a:xfrm>
            <a:custGeom>
              <a:avLst/>
              <a:gdLst/>
              <a:ahLst/>
              <a:cxnLst/>
              <a:rect l="l" t="t" r="r" b="b"/>
              <a:pathLst>
                <a:path w="1295400" h="951230">
                  <a:moveTo>
                    <a:pt x="1295137" y="950609"/>
                  </a:moveTo>
                  <a:lnTo>
                    <a:pt x="963059" y="120394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09"/>
            <p:cNvSpPr/>
            <p:nvPr/>
          </p:nvSpPr>
          <p:spPr>
            <a:xfrm>
              <a:off x="18257555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0" y="0"/>
                  </a:moveTo>
                  <a:lnTo>
                    <a:pt x="922343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0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1"/>
            <p:cNvSpPr/>
            <p:nvPr/>
          </p:nvSpPr>
          <p:spPr>
            <a:xfrm>
              <a:off x="16788001" y="0"/>
              <a:ext cx="139700" cy="1068070"/>
            </a:xfrm>
            <a:custGeom>
              <a:avLst/>
              <a:gdLst/>
              <a:ahLst/>
              <a:cxnLst/>
              <a:rect l="l" t="t" r="r" b="b"/>
              <a:pathLst>
                <a:path w="139700" h="1068070">
                  <a:moveTo>
                    <a:pt x="0" y="0"/>
                  </a:moveTo>
                  <a:lnTo>
                    <a:pt x="139305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2"/>
            <p:cNvSpPr/>
            <p:nvPr/>
          </p:nvSpPr>
          <p:spPr>
            <a:xfrm>
              <a:off x="17904187" y="0"/>
              <a:ext cx="1236980" cy="1068070"/>
            </a:xfrm>
            <a:custGeom>
              <a:avLst/>
              <a:gdLst/>
              <a:ahLst/>
              <a:cxnLst/>
              <a:rect l="l" t="t" r="r" b="b"/>
              <a:pathLst>
                <a:path w="1236980" h="1068070">
                  <a:moveTo>
                    <a:pt x="1236621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3"/>
            <p:cNvSpPr/>
            <p:nvPr/>
          </p:nvSpPr>
          <p:spPr>
            <a:xfrm>
              <a:off x="19294616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4"/>
            <p:cNvSpPr/>
            <p:nvPr/>
          </p:nvSpPr>
          <p:spPr>
            <a:xfrm>
              <a:off x="18257626" y="0"/>
              <a:ext cx="922655" cy="1068070"/>
            </a:xfrm>
            <a:custGeom>
              <a:avLst/>
              <a:gdLst/>
              <a:ahLst/>
              <a:cxnLst/>
              <a:rect l="l" t="t" r="r" b="b"/>
              <a:pathLst>
                <a:path w="922655" h="1068070">
                  <a:moveTo>
                    <a:pt x="922343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5"/>
            <p:cNvSpPr/>
            <p:nvPr/>
          </p:nvSpPr>
          <p:spPr>
            <a:xfrm>
              <a:off x="13213674" y="0"/>
              <a:ext cx="167005" cy="1068070"/>
            </a:xfrm>
            <a:custGeom>
              <a:avLst/>
              <a:gdLst/>
              <a:ahLst/>
              <a:cxnLst/>
              <a:rect l="l" t="t" r="r" b="b"/>
              <a:pathLst>
                <a:path w="167005" h="1068070">
                  <a:moveTo>
                    <a:pt x="0" y="1067988"/>
                  </a:moveTo>
                  <a:lnTo>
                    <a:pt x="166877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6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17"/>
            <p:cNvSpPr/>
            <p:nvPr/>
          </p:nvSpPr>
          <p:spPr>
            <a:xfrm>
              <a:off x="15935021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185738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18"/>
            <p:cNvSpPr/>
            <p:nvPr/>
          </p:nvSpPr>
          <p:spPr>
            <a:xfrm>
              <a:off x="13482153" y="0"/>
              <a:ext cx="934719" cy="1068070"/>
            </a:xfrm>
            <a:custGeom>
              <a:avLst/>
              <a:gdLst/>
              <a:ahLst/>
              <a:cxnLst/>
              <a:rect l="l" t="t" r="r" b="b"/>
              <a:pathLst>
                <a:path w="934719" h="1068070">
                  <a:moveTo>
                    <a:pt x="934495" y="0"/>
                  </a:move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19"/>
            <p:cNvSpPr/>
            <p:nvPr/>
          </p:nvSpPr>
          <p:spPr>
            <a:xfrm>
              <a:off x="16215374" y="0"/>
              <a:ext cx="213995" cy="1068070"/>
            </a:xfrm>
            <a:custGeom>
              <a:avLst/>
              <a:gdLst/>
              <a:ahLst/>
              <a:cxnLst/>
              <a:rect l="l" t="t" r="r" b="b"/>
              <a:pathLst>
                <a:path w="213994" h="1068070">
                  <a:moveTo>
                    <a:pt x="0" y="1067988"/>
                  </a:moveTo>
                  <a:lnTo>
                    <a:pt x="21361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0"/>
            <p:cNvSpPr/>
            <p:nvPr/>
          </p:nvSpPr>
          <p:spPr>
            <a:xfrm>
              <a:off x="15934980" y="0"/>
              <a:ext cx="186055" cy="1068070"/>
            </a:xfrm>
            <a:custGeom>
              <a:avLst/>
              <a:gdLst/>
              <a:ahLst/>
              <a:cxnLst/>
              <a:rect l="l" t="t" r="r" b="b"/>
              <a:pathLst>
                <a:path w="186055" h="1068070">
                  <a:moveTo>
                    <a:pt x="0" y="0"/>
                  </a:moveTo>
                  <a:lnTo>
                    <a:pt x="185738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1"/>
            <p:cNvSpPr/>
            <p:nvPr/>
          </p:nvSpPr>
          <p:spPr>
            <a:xfrm>
              <a:off x="7016027" y="0"/>
              <a:ext cx="0" cy="1068070"/>
            </a:xfrm>
            <a:custGeom>
              <a:avLst/>
              <a:gdLst/>
              <a:ahLst/>
              <a:cxnLst/>
              <a:rect l="l" t="t" r="r" b="b"/>
              <a:pathLst>
                <a:path h="1068070">
                  <a:moveTo>
                    <a:pt x="0" y="1067988"/>
                  </a:move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2"/>
            <p:cNvSpPr/>
            <p:nvPr/>
          </p:nvSpPr>
          <p:spPr>
            <a:xfrm>
              <a:off x="7226828" y="0"/>
              <a:ext cx="1835785" cy="1068070"/>
            </a:xfrm>
            <a:custGeom>
              <a:avLst/>
              <a:gdLst/>
              <a:ahLst/>
              <a:cxnLst/>
              <a:rect l="l" t="t" r="r" b="b"/>
              <a:pathLst>
                <a:path w="1835784" h="1068070">
                  <a:moveTo>
                    <a:pt x="22279" y="0"/>
                  </a:moveTo>
                  <a:lnTo>
                    <a:pt x="1835618" y="960033"/>
                  </a:lnTo>
                  <a:lnTo>
                    <a:pt x="0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3"/>
            <p:cNvSpPr/>
            <p:nvPr/>
          </p:nvSpPr>
          <p:spPr>
            <a:xfrm>
              <a:off x="7249205" y="0"/>
              <a:ext cx="1813560" cy="960119"/>
            </a:xfrm>
            <a:custGeom>
              <a:avLst/>
              <a:gdLst/>
              <a:ahLst/>
              <a:cxnLst/>
              <a:rect l="l" t="t" r="r" b="b"/>
              <a:pathLst>
                <a:path w="1813559" h="960119">
                  <a:moveTo>
                    <a:pt x="533281" y="0"/>
                  </a:moveTo>
                  <a:lnTo>
                    <a:pt x="1813241" y="959981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4"/>
            <p:cNvSpPr/>
            <p:nvPr/>
          </p:nvSpPr>
          <p:spPr>
            <a:xfrm>
              <a:off x="7226828" y="960033"/>
              <a:ext cx="1835785" cy="107950"/>
            </a:xfrm>
            <a:custGeom>
              <a:avLst/>
              <a:gdLst/>
              <a:ahLst/>
              <a:cxnLst/>
              <a:rect l="l" t="t" r="r" b="b"/>
              <a:pathLst>
                <a:path w="1835784" h="107950">
                  <a:moveTo>
                    <a:pt x="1823163" y="107954"/>
                  </a:moveTo>
                  <a:lnTo>
                    <a:pt x="1835618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5"/>
            <p:cNvSpPr/>
            <p:nvPr/>
          </p:nvSpPr>
          <p:spPr>
            <a:xfrm>
              <a:off x="7782376" y="0"/>
              <a:ext cx="1611630" cy="960119"/>
            </a:xfrm>
            <a:custGeom>
              <a:avLst/>
              <a:gdLst/>
              <a:ahLst/>
              <a:cxnLst/>
              <a:rect l="l" t="t" r="r" b="b"/>
              <a:pathLst>
                <a:path w="1611629" h="960119">
                  <a:moveTo>
                    <a:pt x="1611139" y="0"/>
                  </a:moveTo>
                  <a:lnTo>
                    <a:pt x="1280070" y="960065"/>
                  </a:lnTo>
                  <a:lnTo>
                    <a:pt x="0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6"/>
            <p:cNvSpPr/>
            <p:nvPr/>
          </p:nvSpPr>
          <p:spPr>
            <a:xfrm>
              <a:off x="9049991" y="960033"/>
              <a:ext cx="43815" cy="107950"/>
            </a:xfrm>
            <a:custGeom>
              <a:avLst/>
              <a:gdLst/>
              <a:ahLst/>
              <a:cxnLst/>
              <a:rect l="l" t="t" r="r" b="b"/>
              <a:pathLst>
                <a:path w="43815" h="107950">
                  <a:moveTo>
                    <a:pt x="43299" y="107954"/>
                  </a:moveTo>
                  <a:lnTo>
                    <a:pt x="12455" y="0"/>
                  </a:lnTo>
                  <a:lnTo>
                    <a:pt x="0" y="107954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27"/>
            <p:cNvSpPr/>
            <p:nvPr/>
          </p:nvSpPr>
          <p:spPr>
            <a:xfrm>
              <a:off x="9062446" y="960023"/>
              <a:ext cx="432434" cy="108585"/>
            </a:xfrm>
            <a:custGeom>
              <a:avLst/>
              <a:gdLst/>
              <a:ahLst/>
              <a:cxnLst/>
              <a:rect l="l" t="t" r="r" b="b"/>
              <a:pathLst>
                <a:path w="432434" h="108584">
                  <a:moveTo>
                    <a:pt x="431851" y="107965"/>
                  </a:moveTo>
                  <a:lnTo>
                    <a:pt x="0" y="0"/>
                  </a:lnTo>
                  <a:lnTo>
                    <a:pt x="30847" y="107965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28"/>
            <p:cNvSpPr/>
            <p:nvPr/>
          </p:nvSpPr>
          <p:spPr>
            <a:xfrm>
              <a:off x="9062446" y="1"/>
              <a:ext cx="1165860" cy="960119"/>
            </a:xfrm>
            <a:custGeom>
              <a:avLst/>
              <a:gdLst/>
              <a:ahLst/>
              <a:cxnLst/>
              <a:rect l="l" t="t" r="r" b="b"/>
              <a:pathLst>
                <a:path w="1165859" h="960119">
                  <a:moveTo>
                    <a:pt x="1165776" y="0"/>
                  </a:moveTo>
                  <a:lnTo>
                    <a:pt x="0" y="960053"/>
                  </a:lnTo>
                  <a:lnTo>
                    <a:pt x="331064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29"/>
            <p:cNvSpPr/>
            <p:nvPr/>
          </p:nvSpPr>
          <p:spPr>
            <a:xfrm>
              <a:off x="11223388" y="0"/>
              <a:ext cx="168910" cy="1068070"/>
            </a:xfrm>
            <a:custGeom>
              <a:avLst/>
              <a:gdLst/>
              <a:ahLst/>
              <a:cxnLst/>
              <a:rect l="l" t="t" r="r" b="b"/>
              <a:pathLst>
                <a:path w="168909" h="1068070">
                  <a:moveTo>
                    <a:pt x="0" y="0"/>
                  </a:moveTo>
                  <a:lnTo>
                    <a:pt x="168612" y="1067988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0"/>
            <p:cNvSpPr/>
            <p:nvPr/>
          </p:nvSpPr>
          <p:spPr>
            <a:xfrm>
              <a:off x="9062456" y="0"/>
              <a:ext cx="1165860" cy="1068070"/>
            </a:xfrm>
            <a:custGeom>
              <a:avLst/>
              <a:gdLst/>
              <a:ahLst/>
              <a:cxnLst/>
              <a:rect l="l" t="t" r="r" b="b"/>
              <a:pathLst>
                <a:path w="1165859" h="1068070">
                  <a:moveTo>
                    <a:pt x="432017" y="1067988"/>
                  </a:moveTo>
                  <a:lnTo>
                    <a:pt x="0" y="959980"/>
                  </a:lnTo>
                  <a:lnTo>
                    <a:pt x="1165682" y="0"/>
                  </a:lnTo>
                </a:path>
              </a:pathLst>
            </a:custGeom>
            <a:ln w="7853">
              <a:solidFill>
                <a:srgbClr val="EDEEE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1"/>
            <p:cNvSpPr/>
            <p:nvPr/>
          </p:nvSpPr>
          <p:spPr>
            <a:xfrm>
              <a:off x="8968983" y="86657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7" y="7341"/>
                  </a:lnTo>
                  <a:lnTo>
                    <a:pt x="27369" y="27365"/>
                  </a:lnTo>
                  <a:lnTo>
                    <a:pt x="7342" y="57072"/>
                  </a:lnTo>
                  <a:lnTo>
                    <a:pt x="0" y="93463"/>
                  </a:lnTo>
                  <a:lnTo>
                    <a:pt x="7342" y="129832"/>
                  </a:lnTo>
                  <a:lnTo>
                    <a:pt x="27369" y="159534"/>
                  </a:lnTo>
                  <a:lnTo>
                    <a:pt x="57077" y="179561"/>
                  </a:lnTo>
                  <a:lnTo>
                    <a:pt x="93463" y="186905"/>
                  </a:lnTo>
                  <a:lnTo>
                    <a:pt x="129832" y="179561"/>
                  </a:lnTo>
                  <a:lnTo>
                    <a:pt x="159534" y="159534"/>
                  </a:lnTo>
                  <a:lnTo>
                    <a:pt x="179561" y="129832"/>
                  </a:lnTo>
                  <a:lnTo>
                    <a:pt x="186905" y="93463"/>
                  </a:lnTo>
                  <a:lnTo>
                    <a:pt x="179561" y="57072"/>
                  </a:lnTo>
                  <a:lnTo>
                    <a:pt x="159534" y="27365"/>
                  </a:lnTo>
                  <a:lnTo>
                    <a:pt x="129832" y="7341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2"/>
            <p:cNvSpPr/>
            <p:nvPr/>
          </p:nvSpPr>
          <p:spPr>
            <a:xfrm>
              <a:off x="6928745" y="1005163"/>
              <a:ext cx="174625" cy="62865"/>
            </a:xfrm>
            <a:custGeom>
              <a:avLst/>
              <a:gdLst/>
              <a:ahLst/>
              <a:cxnLst/>
              <a:rect l="l" t="t" r="r" b="b"/>
              <a:pathLst>
                <a:path w="174625" h="62865">
                  <a:moveTo>
                    <a:pt x="87282" y="0"/>
                  </a:moveTo>
                  <a:lnTo>
                    <a:pt x="50892" y="7341"/>
                  </a:lnTo>
                  <a:lnTo>
                    <a:pt x="21184" y="27365"/>
                  </a:lnTo>
                  <a:lnTo>
                    <a:pt x="1160" y="57072"/>
                  </a:lnTo>
                  <a:lnTo>
                    <a:pt x="0" y="62825"/>
                  </a:lnTo>
                  <a:lnTo>
                    <a:pt x="174523" y="62825"/>
                  </a:lnTo>
                  <a:lnTo>
                    <a:pt x="173362" y="57072"/>
                  </a:lnTo>
                  <a:lnTo>
                    <a:pt x="153343" y="27365"/>
                  </a:lnTo>
                  <a:lnTo>
                    <a:pt x="123648" y="7341"/>
                  </a:lnTo>
                  <a:lnTo>
                    <a:pt x="87282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3"/>
            <p:cNvSpPr/>
            <p:nvPr/>
          </p:nvSpPr>
          <p:spPr>
            <a:xfrm>
              <a:off x="5718778" y="505366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63" y="0"/>
                  </a:moveTo>
                  <a:lnTo>
                    <a:pt x="57072" y="7347"/>
                  </a:lnTo>
                  <a:lnTo>
                    <a:pt x="27365" y="27381"/>
                  </a:lnTo>
                  <a:lnTo>
                    <a:pt x="7341" y="57090"/>
                  </a:lnTo>
                  <a:lnTo>
                    <a:pt x="0" y="93463"/>
                  </a:lnTo>
                  <a:lnTo>
                    <a:pt x="7341" y="129832"/>
                  </a:lnTo>
                  <a:lnTo>
                    <a:pt x="27365" y="159534"/>
                  </a:lnTo>
                  <a:lnTo>
                    <a:pt x="57072" y="179561"/>
                  </a:lnTo>
                  <a:lnTo>
                    <a:pt x="93463" y="186905"/>
                  </a:lnTo>
                  <a:lnTo>
                    <a:pt x="129811" y="179561"/>
                  </a:lnTo>
                  <a:lnTo>
                    <a:pt x="159508" y="159534"/>
                  </a:lnTo>
                  <a:lnTo>
                    <a:pt x="179537" y="129832"/>
                  </a:lnTo>
                  <a:lnTo>
                    <a:pt x="186884" y="93463"/>
                  </a:lnTo>
                  <a:lnTo>
                    <a:pt x="179537" y="57090"/>
                  </a:lnTo>
                  <a:lnTo>
                    <a:pt x="159508" y="27381"/>
                  </a:lnTo>
                  <a:lnTo>
                    <a:pt x="129811" y="7347"/>
                  </a:lnTo>
                  <a:lnTo>
                    <a:pt x="93463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4"/>
            <p:cNvSpPr/>
            <p:nvPr/>
          </p:nvSpPr>
          <p:spPr>
            <a:xfrm>
              <a:off x="3793356" y="0"/>
              <a:ext cx="186055" cy="90805"/>
            </a:xfrm>
            <a:custGeom>
              <a:avLst/>
              <a:gdLst/>
              <a:ahLst/>
              <a:cxnLst/>
              <a:rect l="l" t="t" r="r" b="b"/>
              <a:pathLst>
                <a:path w="186054" h="90805">
                  <a:moveTo>
                    <a:pt x="185679" y="0"/>
                  </a:moveTo>
                  <a:lnTo>
                    <a:pt x="0" y="0"/>
                  </a:lnTo>
                  <a:lnTo>
                    <a:pt x="6727" y="33332"/>
                  </a:lnTo>
                  <a:lnTo>
                    <a:pt x="26748" y="63034"/>
                  </a:lnTo>
                  <a:lnTo>
                    <a:pt x="56455" y="83061"/>
                  </a:lnTo>
                  <a:lnTo>
                    <a:pt x="92850" y="90405"/>
                  </a:lnTo>
                  <a:lnTo>
                    <a:pt x="129219" y="83061"/>
                  </a:lnTo>
                  <a:lnTo>
                    <a:pt x="158921" y="63034"/>
                  </a:lnTo>
                  <a:lnTo>
                    <a:pt x="178948" y="33332"/>
                  </a:lnTo>
                  <a:lnTo>
                    <a:pt x="185679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5"/>
            <p:cNvSpPr/>
            <p:nvPr/>
          </p:nvSpPr>
          <p:spPr>
            <a:xfrm>
              <a:off x="3070440" y="144330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41"/>
                  </a:lnTo>
                  <a:lnTo>
                    <a:pt x="27376" y="27365"/>
                  </a:lnTo>
                  <a:lnTo>
                    <a:pt x="7344" y="57072"/>
                  </a:lnTo>
                  <a:lnTo>
                    <a:pt x="0" y="93463"/>
                  </a:lnTo>
                  <a:lnTo>
                    <a:pt x="7344" y="129832"/>
                  </a:lnTo>
                  <a:lnTo>
                    <a:pt x="27376" y="159534"/>
                  </a:lnTo>
                  <a:lnTo>
                    <a:pt x="57090" y="179561"/>
                  </a:lnTo>
                  <a:lnTo>
                    <a:pt x="93484" y="186905"/>
                  </a:lnTo>
                  <a:lnTo>
                    <a:pt x="129832" y="179561"/>
                  </a:lnTo>
                  <a:lnTo>
                    <a:pt x="159529" y="159534"/>
                  </a:lnTo>
                  <a:lnTo>
                    <a:pt x="179558" y="129832"/>
                  </a:lnTo>
                  <a:lnTo>
                    <a:pt x="186905" y="93463"/>
                  </a:lnTo>
                  <a:lnTo>
                    <a:pt x="179558" y="57072"/>
                  </a:lnTo>
                  <a:lnTo>
                    <a:pt x="159529" y="27365"/>
                  </a:lnTo>
                  <a:lnTo>
                    <a:pt x="129832" y="734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6"/>
            <p:cNvSpPr/>
            <p:nvPr/>
          </p:nvSpPr>
          <p:spPr>
            <a:xfrm>
              <a:off x="1385162" y="505408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93484" y="0"/>
                  </a:moveTo>
                  <a:lnTo>
                    <a:pt x="57090" y="7351"/>
                  </a:lnTo>
                  <a:lnTo>
                    <a:pt x="27376" y="27397"/>
                  </a:lnTo>
                  <a:lnTo>
                    <a:pt x="7344" y="57125"/>
                  </a:lnTo>
                  <a:lnTo>
                    <a:pt x="0" y="93525"/>
                  </a:lnTo>
                  <a:lnTo>
                    <a:pt x="7344" y="129876"/>
                  </a:lnTo>
                  <a:lnTo>
                    <a:pt x="27376" y="159557"/>
                  </a:lnTo>
                  <a:lnTo>
                    <a:pt x="57090" y="179568"/>
                  </a:lnTo>
                  <a:lnTo>
                    <a:pt x="93484" y="186905"/>
                  </a:lnTo>
                  <a:lnTo>
                    <a:pt x="129841" y="179568"/>
                  </a:lnTo>
                  <a:lnTo>
                    <a:pt x="159537" y="159557"/>
                  </a:lnTo>
                  <a:lnTo>
                    <a:pt x="179561" y="129876"/>
                  </a:lnTo>
                  <a:lnTo>
                    <a:pt x="186905" y="93525"/>
                  </a:lnTo>
                  <a:lnTo>
                    <a:pt x="179561" y="57125"/>
                  </a:lnTo>
                  <a:lnTo>
                    <a:pt x="159537" y="27397"/>
                  </a:lnTo>
                  <a:lnTo>
                    <a:pt x="129841" y="7351"/>
                  </a:lnTo>
                  <a:lnTo>
                    <a:pt x="93484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37"/>
            <p:cNvSpPr/>
            <p:nvPr/>
          </p:nvSpPr>
          <p:spPr>
            <a:xfrm>
              <a:off x="2109349" y="0"/>
              <a:ext cx="187325" cy="184150"/>
            </a:xfrm>
            <a:custGeom>
              <a:avLst/>
              <a:gdLst/>
              <a:ahLst/>
              <a:cxnLst/>
              <a:rect l="l" t="t" r="r" b="b"/>
              <a:pathLst>
                <a:path w="187325" h="184150">
                  <a:moveTo>
                    <a:pt x="108210" y="0"/>
                  </a:moveTo>
                  <a:lnTo>
                    <a:pt x="78744" y="0"/>
                  </a:lnTo>
                  <a:lnTo>
                    <a:pt x="57086" y="4370"/>
                  </a:lnTo>
                  <a:lnTo>
                    <a:pt x="27372" y="24396"/>
                  </a:lnTo>
                  <a:lnTo>
                    <a:pt x="7343" y="54098"/>
                  </a:lnTo>
                  <a:lnTo>
                    <a:pt x="0" y="90468"/>
                  </a:lnTo>
                  <a:lnTo>
                    <a:pt x="7343" y="126861"/>
                  </a:lnTo>
                  <a:lnTo>
                    <a:pt x="27372" y="156576"/>
                  </a:lnTo>
                  <a:lnTo>
                    <a:pt x="57086" y="176607"/>
                  </a:lnTo>
                  <a:lnTo>
                    <a:pt x="93484" y="183952"/>
                  </a:lnTo>
                  <a:lnTo>
                    <a:pt x="129850" y="176607"/>
                  </a:lnTo>
                  <a:lnTo>
                    <a:pt x="159544" y="156576"/>
                  </a:lnTo>
                  <a:lnTo>
                    <a:pt x="179564" y="126861"/>
                  </a:lnTo>
                  <a:lnTo>
                    <a:pt x="186905" y="90468"/>
                  </a:lnTo>
                  <a:lnTo>
                    <a:pt x="179564" y="54098"/>
                  </a:lnTo>
                  <a:lnTo>
                    <a:pt x="159544" y="24396"/>
                  </a:lnTo>
                  <a:lnTo>
                    <a:pt x="129850" y="4370"/>
                  </a:lnTo>
                  <a:lnTo>
                    <a:pt x="108210" y="0"/>
                  </a:lnTo>
                  <a:close/>
                </a:path>
              </a:pathLst>
            </a:custGeom>
            <a:solidFill>
              <a:srgbClr val="EDEE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3" name="Прямоугольник 142"/>
          <p:cNvSpPr/>
          <p:nvPr/>
        </p:nvSpPr>
        <p:spPr>
          <a:xfrm>
            <a:off x="3496264" y="1432202"/>
            <a:ext cx="5440464" cy="15216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  <a:spcAft>
                <a:spcPts val="0"/>
              </a:spcAft>
            </a:pPr>
            <a:r>
              <a:rPr lang="ru-RU" sz="5400" b="1" dirty="0" smtClean="0">
                <a:solidFill>
                  <a:srgbClr val="46B92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uslugi.tatarstan.ru</a:t>
            </a:r>
            <a:endParaRPr lang="ru-RU" sz="4400" b="1" dirty="0">
              <a:solidFill>
                <a:srgbClr val="46B926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4" name="Рисунок 143"/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45" y="1637394"/>
            <a:ext cx="1761413" cy="178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7440</TotalTime>
  <Words>267</Words>
  <Application>Microsoft Office PowerPoint</Application>
  <PresentationFormat>Произвольный</PresentationFormat>
  <Paragraphs>72</Paragraphs>
  <Slides>11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Gill Sans MT</vt:lpstr>
      <vt:lpstr>MS Mincho</vt:lpstr>
      <vt:lpstr>Times New Roman</vt:lpstr>
      <vt:lpstr>Trebuchet MS</vt:lpstr>
      <vt:lpstr>Verdana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Example3</dc:title>
  <dc:creator>Сибгатуллин Райнур Харисович</dc:creator>
  <cp:lastModifiedBy>1</cp:lastModifiedBy>
  <cp:revision>375</cp:revision>
  <dcterms:created xsi:type="dcterms:W3CDTF">2016-09-26T10:14:54Z</dcterms:created>
  <dcterms:modified xsi:type="dcterms:W3CDTF">2017-11-08T07:40:01Z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2016-08-16T00:00:00Z</vt:filetime>
  </property>
  <property fmtid="{D5CDD505-2E9C-101B-9397-08002B2CF9AE}" pid="3" name="Creator">
    <vt:lpwstr>Adobe Illustrator CS6 (Windows)</vt:lpwstr>
  </property>
  <property fmtid="{D5CDD505-2E9C-101B-9397-08002B2CF9AE}" pid="4" name="LastSaved">
    <vt:filetime>2016-09-26T00:00:00Z</vt:filetime>
  </property>
</Properties>
</file>